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9" r:id="rId6"/>
    <p:sldId id="262" r:id="rId7"/>
    <p:sldId id="268" r:id="rId8"/>
    <p:sldId id="269" r:id="rId9"/>
    <p:sldId id="270" r:id="rId10"/>
    <p:sldId id="271" r:id="rId11"/>
    <p:sldId id="272" r:id="rId12"/>
    <p:sldId id="267" r:id="rId1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C3D5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4A825C-0427-441C-8603-EDBE87F59D1B}" v="917" dt="2024-09-12T10:16:02.6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berto Gamito" userId="dab1bef7-7615-4bad-9cc3-a981b3443cd3" providerId="ADAL" clId="{AA4A825C-0427-441C-8603-EDBE87F59D1B}"/>
    <pc:docChg chg="undo custSel addSld delSld modSld">
      <pc:chgData name="Herberto Gamito" userId="dab1bef7-7615-4bad-9cc3-a981b3443cd3" providerId="ADAL" clId="{AA4A825C-0427-441C-8603-EDBE87F59D1B}" dt="2024-09-12T10:20:49.200" v="1477" actId="1076"/>
      <pc:docMkLst>
        <pc:docMk/>
      </pc:docMkLst>
      <pc:sldChg chg="addSp delSp modSp mod">
        <pc:chgData name="Herberto Gamito" userId="dab1bef7-7615-4bad-9cc3-a981b3443cd3" providerId="ADAL" clId="{AA4A825C-0427-441C-8603-EDBE87F59D1B}" dt="2024-09-12T09:25:39.648" v="11" actId="208"/>
        <pc:sldMkLst>
          <pc:docMk/>
          <pc:sldMk cId="746946640" sldId="256"/>
        </pc:sldMkLst>
        <pc:spChg chg="add del">
          <ac:chgData name="Herberto Gamito" userId="dab1bef7-7615-4bad-9cc3-a981b3443cd3" providerId="ADAL" clId="{AA4A825C-0427-441C-8603-EDBE87F59D1B}" dt="2024-09-12T09:23:52.341" v="3" actId="11529"/>
          <ac:spMkLst>
            <pc:docMk/>
            <pc:sldMk cId="746946640" sldId="256"/>
            <ac:spMk id="2" creationId="{0A5BCADC-5441-9C7B-F294-C5DEC3A5553C}"/>
          </ac:spMkLst>
        </pc:spChg>
        <pc:spChg chg="add mod">
          <ac:chgData name="Herberto Gamito" userId="dab1bef7-7615-4bad-9cc3-a981b3443cd3" providerId="ADAL" clId="{AA4A825C-0427-441C-8603-EDBE87F59D1B}" dt="2024-09-12T09:25:39.648" v="11" actId="208"/>
          <ac:spMkLst>
            <pc:docMk/>
            <pc:sldMk cId="746946640" sldId="256"/>
            <ac:spMk id="3" creationId="{B33791DD-330C-8BA3-9432-01169C28A25C}"/>
          </ac:spMkLst>
        </pc:spChg>
        <pc:picChg chg="mod">
          <ac:chgData name="Herberto Gamito" userId="dab1bef7-7615-4bad-9cc3-a981b3443cd3" providerId="ADAL" clId="{AA4A825C-0427-441C-8603-EDBE87F59D1B}" dt="2024-09-12T09:25:20.254" v="9" actId="208"/>
          <ac:picMkLst>
            <pc:docMk/>
            <pc:sldMk cId="746946640" sldId="256"/>
            <ac:picMk id="17" creationId="{6CEF3C2C-DD7B-B934-E8A5-4A7E4D7C5B62}"/>
          </ac:picMkLst>
        </pc:picChg>
      </pc:sldChg>
      <pc:sldChg chg="addSp delSp modSp mod modAnim">
        <pc:chgData name="Herberto Gamito" userId="dab1bef7-7615-4bad-9cc3-a981b3443cd3" providerId="ADAL" clId="{AA4A825C-0427-441C-8603-EDBE87F59D1B}" dt="2024-09-12T09:44:50.096" v="133" actId="14100"/>
        <pc:sldMkLst>
          <pc:docMk/>
          <pc:sldMk cId="3922778989" sldId="259"/>
        </pc:sldMkLst>
        <pc:spChg chg="mod">
          <ac:chgData name="Herberto Gamito" userId="dab1bef7-7615-4bad-9cc3-a981b3443cd3" providerId="ADAL" clId="{AA4A825C-0427-441C-8603-EDBE87F59D1B}" dt="2024-09-12T09:43:04.043" v="118" actId="20577"/>
          <ac:spMkLst>
            <pc:docMk/>
            <pc:sldMk cId="3922778989" sldId="259"/>
            <ac:spMk id="27" creationId="{FBAE8725-C52A-80B6-5E47-B005160EE554}"/>
          </ac:spMkLst>
        </pc:spChg>
        <pc:picChg chg="add mod">
          <ac:chgData name="Herberto Gamito" userId="dab1bef7-7615-4bad-9cc3-a981b3443cd3" providerId="ADAL" clId="{AA4A825C-0427-441C-8603-EDBE87F59D1B}" dt="2024-09-12T09:44:45.224" v="131" actId="1076"/>
          <ac:picMkLst>
            <pc:docMk/>
            <pc:sldMk cId="3922778989" sldId="259"/>
            <ac:picMk id="7" creationId="{3CC30436-10E2-5559-F398-B1B57E369F3A}"/>
          </ac:picMkLst>
        </pc:picChg>
        <pc:picChg chg="del">
          <ac:chgData name="Herberto Gamito" userId="dab1bef7-7615-4bad-9cc3-a981b3443cd3" providerId="ADAL" clId="{AA4A825C-0427-441C-8603-EDBE87F59D1B}" dt="2024-09-12T09:43:36.807" v="121" actId="478"/>
          <ac:picMkLst>
            <pc:docMk/>
            <pc:sldMk cId="3922778989" sldId="259"/>
            <ac:picMk id="9" creationId="{98E92338-4743-B346-F378-A2B2A9A9EA82}"/>
          </ac:picMkLst>
        </pc:picChg>
        <pc:picChg chg="del">
          <ac:chgData name="Herberto Gamito" userId="dab1bef7-7615-4bad-9cc3-a981b3443cd3" providerId="ADAL" clId="{AA4A825C-0427-441C-8603-EDBE87F59D1B}" dt="2024-09-12T09:44:34.585" v="126" actId="478"/>
          <ac:picMkLst>
            <pc:docMk/>
            <pc:sldMk cId="3922778989" sldId="259"/>
            <ac:picMk id="10" creationId="{2BDDFB87-4606-F471-0CBE-0D35987B416E}"/>
          </ac:picMkLst>
        </pc:picChg>
        <pc:picChg chg="add mod">
          <ac:chgData name="Herberto Gamito" userId="dab1bef7-7615-4bad-9cc3-a981b3443cd3" providerId="ADAL" clId="{AA4A825C-0427-441C-8603-EDBE87F59D1B}" dt="2024-09-12T09:44:50.096" v="133" actId="14100"/>
          <ac:picMkLst>
            <pc:docMk/>
            <pc:sldMk cId="3922778989" sldId="259"/>
            <ac:picMk id="12" creationId="{27F085BB-7A46-17EF-F8DF-A10798E36407}"/>
          </ac:picMkLst>
        </pc:picChg>
      </pc:sldChg>
      <pc:sldChg chg="addSp delSp modSp mod delAnim modAnim">
        <pc:chgData name="Herberto Gamito" userId="dab1bef7-7615-4bad-9cc3-a981b3443cd3" providerId="ADAL" clId="{AA4A825C-0427-441C-8603-EDBE87F59D1B}" dt="2024-09-12T09:49:24.582" v="479" actId="1076"/>
        <pc:sldMkLst>
          <pc:docMk/>
          <pc:sldMk cId="1977986079" sldId="262"/>
        </pc:sldMkLst>
        <pc:spChg chg="del mod">
          <ac:chgData name="Herberto Gamito" userId="dab1bef7-7615-4bad-9cc3-a981b3443cd3" providerId="ADAL" clId="{AA4A825C-0427-441C-8603-EDBE87F59D1B}" dt="2024-09-12T09:46:49.380" v="474"/>
          <ac:spMkLst>
            <pc:docMk/>
            <pc:sldMk cId="1977986079" sldId="262"/>
            <ac:spMk id="4" creationId="{52E929AF-AB5C-EB4D-F8E8-36ECE41795DF}"/>
          </ac:spMkLst>
        </pc:spChg>
        <pc:spChg chg="del mod">
          <ac:chgData name="Herberto Gamito" userId="dab1bef7-7615-4bad-9cc3-a981b3443cd3" providerId="ADAL" clId="{AA4A825C-0427-441C-8603-EDBE87F59D1B}" dt="2024-09-12T09:46:42.273" v="395"/>
          <ac:spMkLst>
            <pc:docMk/>
            <pc:sldMk cId="1977986079" sldId="262"/>
            <ac:spMk id="7" creationId="{7A457676-3971-5173-585D-27FB7D978F75}"/>
          </ac:spMkLst>
        </pc:spChg>
        <pc:spChg chg="del mod">
          <ac:chgData name="Herberto Gamito" userId="dab1bef7-7615-4bad-9cc3-a981b3443cd3" providerId="ADAL" clId="{AA4A825C-0427-441C-8603-EDBE87F59D1B}" dt="2024-09-12T09:46:42.268" v="393"/>
          <ac:spMkLst>
            <pc:docMk/>
            <pc:sldMk cId="1977986079" sldId="262"/>
            <ac:spMk id="8" creationId="{FD4FB455-BD81-32B1-B6A5-BFB63317CA8D}"/>
          </ac:spMkLst>
        </pc:spChg>
        <pc:spChg chg="del mod">
          <ac:chgData name="Herberto Gamito" userId="dab1bef7-7615-4bad-9cc3-a981b3443cd3" providerId="ADAL" clId="{AA4A825C-0427-441C-8603-EDBE87F59D1B}" dt="2024-09-12T09:46:42.262" v="391"/>
          <ac:spMkLst>
            <pc:docMk/>
            <pc:sldMk cId="1977986079" sldId="262"/>
            <ac:spMk id="9" creationId="{901901DE-9C2F-D4D6-755F-A60DD6703B6C}"/>
          </ac:spMkLst>
        </pc:spChg>
        <pc:spChg chg="del mod">
          <ac:chgData name="Herberto Gamito" userId="dab1bef7-7615-4bad-9cc3-a981b3443cd3" providerId="ADAL" clId="{AA4A825C-0427-441C-8603-EDBE87F59D1B}" dt="2024-09-12T09:46:18.487" v="303"/>
          <ac:spMkLst>
            <pc:docMk/>
            <pc:sldMk cId="1977986079" sldId="262"/>
            <ac:spMk id="10" creationId="{24B82860-6794-DED5-A554-2B0EF1C1015C}"/>
          </ac:spMkLst>
        </pc:spChg>
        <pc:spChg chg="del mod">
          <ac:chgData name="Herberto Gamito" userId="dab1bef7-7615-4bad-9cc3-a981b3443cd3" providerId="ADAL" clId="{AA4A825C-0427-441C-8603-EDBE87F59D1B}" dt="2024-09-12T09:46:18.484" v="301"/>
          <ac:spMkLst>
            <pc:docMk/>
            <pc:sldMk cId="1977986079" sldId="262"/>
            <ac:spMk id="11" creationId="{B3D71A36-951F-8886-B53C-E0C6A9FEAA85}"/>
          </ac:spMkLst>
        </pc:spChg>
        <pc:spChg chg="del mod">
          <ac:chgData name="Herberto Gamito" userId="dab1bef7-7615-4bad-9cc3-a981b3443cd3" providerId="ADAL" clId="{AA4A825C-0427-441C-8603-EDBE87F59D1B}" dt="2024-09-12T09:46:18.478" v="299"/>
          <ac:spMkLst>
            <pc:docMk/>
            <pc:sldMk cId="1977986079" sldId="262"/>
            <ac:spMk id="12" creationId="{D908C7B9-FAED-D345-CA53-FA256849E507}"/>
          </ac:spMkLst>
        </pc:spChg>
        <pc:picChg chg="add mod">
          <ac:chgData name="Herberto Gamito" userId="dab1bef7-7615-4bad-9cc3-a981b3443cd3" providerId="ADAL" clId="{AA4A825C-0427-441C-8603-EDBE87F59D1B}" dt="2024-09-12T09:49:24.582" v="479" actId="1076"/>
          <ac:picMkLst>
            <pc:docMk/>
            <pc:sldMk cId="1977986079" sldId="262"/>
            <ac:picMk id="14" creationId="{943B0E03-B68F-C79A-9F62-4CFFF26C628F}"/>
          </ac:picMkLst>
        </pc:picChg>
      </pc:sldChg>
      <pc:sldChg chg="del">
        <pc:chgData name="Herberto Gamito" userId="dab1bef7-7615-4bad-9cc3-a981b3443cd3" providerId="ADAL" clId="{AA4A825C-0427-441C-8603-EDBE87F59D1B}" dt="2024-09-12T10:08:54.073" v="1111" actId="2696"/>
        <pc:sldMkLst>
          <pc:docMk/>
          <pc:sldMk cId="4173829399" sldId="263"/>
        </pc:sldMkLst>
      </pc:sldChg>
      <pc:sldChg chg="del">
        <pc:chgData name="Herberto Gamito" userId="dab1bef7-7615-4bad-9cc3-a981b3443cd3" providerId="ADAL" clId="{AA4A825C-0427-441C-8603-EDBE87F59D1B}" dt="2024-09-12T09:29:27.283" v="17" actId="2696"/>
        <pc:sldMkLst>
          <pc:docMk/>
          <pc:sldMk cId="1667185388" sldId="264"/>
        </pc:sldMkLst>
      </pc:sldChg>
      <pc:sldChg chg="del">
        <pc:chgData name="Herberto Gamito" userId="dab1bef7-7615-4bad-9cc3-a981b3443cd3" providerId="ADAL" clId="{AA4A825C-0427-441C-8603-EDBE87F59D1B}" dt="2024-09-12T09:29:20.975" v="16" actId="2696"/>
        <pc:sldMkLst>
          <pc:docMk/>
          <pc:sldMk cId="523219746" sldId="265"/>
        </pc:sldMkLst>
      </pc:sldChg>
      <pc:sldChg chg="del">
        <pc:chgData name="Herberto Gamito" userId="dab1bef7-7615-4bad-9cc3-a981b3443cd3" providerId="ADAL" clId="{AA4A825C-0427-441C-8603-EDBE87F59D1B}" dt="2024-09-12T09:29:05.544" v="15" actId="2696"/>
        <pc:sldMkLst>
          <pc:docMk/>
          <pc:sldMk cId="1181680152" sldId="266"/>
        </pc:sldMkLst>
      </pc:sldChg>
      <pc:sldChg chg="modSp mod">
        <pc:chgData name="Herberto Gamito" userId="dab1bef7-7615-4bad-9cc3-a981b3443cd3" providerId="ADAL" clId="{AA4A825C-0427-441C-8603-EDBE87F59D1B}" dt="2024-09-12T09:28:56.007" v="14" actId="20577"/>
        <pc:sldMkLst>
          <pc:docMk/>
          <pc:sldMk cId="3449157902" sldId="267"/>
        </pc:sldMkLst>
        <pc:spChg chg="mod">
          <ac:chgData name="Herberto Gamito" userId="dab1bef7-7615-4bad-9cc3-a981b3443cd3" providerId="ADAL" clId="{AA4A825C-0427-441C-8603-EDBE87F59D1B}" dt="2024-09-12T09:28:56.007" v="14" actId="20577"/>
          <ac:spMkLst>
            <pc:docMk/>
            <pc:sldMk cId="3449157902" sldId="267"/>
            <ac:spMk id="7" creationId="{F7BA11A0-A1CB-4659-026F-C81BC0E75CF0}"/>
          </ac:spMkLst>
        </pc:spChg>
      </pc:sldChg>
      <pc:sldChg chg="addSp delSp modSp add mod modAnim">
        <pc:chgData name="Herberto Gamito" userId="dab1bef7-7615-4bad-9cc3-a981b3443cd3" providerId="ADAL" clId="{AA4A825C-0427-441C-8603-EDBE87F59D1B}" dt="2024-09-12T09:53:08.327" v="595" actId="732"/>
        <pc:sldMkLst>
          <pc:docMk/>
          <pc:sldMk cId="3018407441" sldId="268"/>
        </pc:sldMkLst>
        <pc:spChg chg="mod">
          <ac:chgData name="Herberto Gamito" userId="dab1bef7-7615-4bad-9cc3-a981b3443cd3" providerId="ADAL" clId="{AA4A825C-0427-441C-8603-EDBE87F59D1B}" dt="2024-09-12T09:50:19.783" v="590" actId="20577"/>
          <ac:spMkLst>
            <pc:docMk/>
            <pc:sldMk cId="3018407441" sldId="268"/>
            <ac:spMk id="2" creationId="{084673F8-8256-4374-017B-5C2588979C08}"/>
          </ac:spMkLst>
        </pc:spChg>
        <pc:picChg chg="add mod modCrop">
          <ac:chgData name="Herberto Gamito" userId="dab1bef7-7615-4bad-9cc3-a981b3443cd3" providerId="ADAL" clId="{AA4A825C-0427-441C-8603-EDBE87F59D1B}" dt="2024-09-12T09:53:08.327" v="595" actId="732"/>
          <ac:picMkLst>
            <pc:docMk/>
            <pc:sldMk cId="3018407441" sldId="268"/>
            <ac:picMk id="7" creationId="{B69700E0-CA6E-D4A0-54DC-F937EF72D128}"/>
          </ac:picMkLst>
        </pc:picChg>
        <pc:picChg chg="del">
          <ac:chgData name="Herberto Gamito" userId="dab1bef7-7615-4bad-9cc3-a981b3443cd3" providerId="ADAL" clId="{AA4A825C-0427-441C-8603-EDBE87F59D1B}" dt="2024-09-12T09:52:52.785" v="592" actId="478"/>
          <ac:picMkLst>
            <pc:docMk/>
            <pc:sldMk cId="3018407441" sldId="268"/>
            <ac:picMk id="14" creationId="{943B0E03-B68F-C79A-9F62-4CFFF26C628F}"/>
          </ac:picMkLst>
        </pc:picChg>
      </pc:sldChg>
      <pc:sldChg chg="addSp delSp modSp add mod modAnim">
        <pc:chgData name="Herberto Gamito" userId="dab1bef7-7615-4bad-9cc3-a981b3443cd3" providerId="ADAL" clId="{AA4A825C-0427-441C-8603-EDBE87F59D1B}" dt="2024-09-12T09:58:02.399" v="712" actId="1076"/>
        <pc:sldMkLst>
          <pc:docMk/>
          <pc:sldMk cId="3316749408" sldId="269"/>
        </pc:sldMkLst>
        <pc:spChg chg="mod">
          <ac:chgData name="Herberto Gamito" userId="dab1bef7-7615-4bad-9cc3-a981b3443cd3" providerId="ADAL" clId="{AA4A825C-0427-441C-8603-EDBE87F59D1B}" dt="2024-09-12T09:55:55.767" v="705" actId="20577"/>
          <ac:spMkLst>
            <pc:docMk/>
            <pc:sldMk cId="3316749408" sldId="269"/>
            <ac:spMk id="2" creationId="{084673F8-8256-4374-017B-5C2588979C08}"/>
          </ac:spMkLst>
        </pc:spChg>
        <pc:picChg chg="del mod">
          <ac:chgData name="Herberto Gamito" userId="dab1bef7-7615-4bad-9cc3-a981b3443cd3" providerId="ADAL" clId="{AA4A825C-0427-441C-8603-EDBE87F59D1B}" dt="2024-09-12T09:54:28.357" v="701" actId="478"/>
          <ac:picMkLst>
            <pc:docMk/>
            <pc:sldMk cId="3316749408" sldId="269"/>
            <ac:picMk id="7" creationId="{B69700E0-CA6E-D4A0-54DC-F937EF72D128}"/>
          </ac:picMkLst>
        </pc:picChg>
        <pc:picChg chg="add mod">
          <ac:chgData name="Herberto Gamito" userId="dab1bef7-7615-4bad-9cc3-a981b3443cd3" providerId="ADAL" clId="{AA4A825C-0427-441C-8603-EDBE87F59D1B}" dt="2024-09-12T09:56:50.307" v="708" actId="1076"/>
          <ac:picMkLst>
            <pc:docMk/>
            <pc:sldMk cId="3316749408" sldId="269"/>
            <ac:picMk id="8" creationId="{92DE4D0A-8119-DE76-5D51-F25449C120F4}"/>
          </ac:picMkLst>
        </pc:picChg>
        <pc:picChg chg="add mod">
          <ac:chgData name="Herberto Gamito" userId="dab1bef7-7615-4bad-9cc3-a981b3443cd3" providerId="ADAL" clId="{AA4A825C-0427-441C-8603-EDBE87F59D1B}" dt="2024-09-12T09:58:02.399" v="712" actId="1076"/>
          <ac:picMkLst>
            <pc:docMk/>
            <pc:sldMk cId="3316749408" sldId="269"/>
            <ac:picMk id="10" creationId="{728DD750-9EFE-7C9B-557D-48896C3190B6}"/>
          </ac:picMkLst>
        </pc:picChg>
      </pc:sldChg>
      <pc:sldChg chg="addSp delSp modSp add mod modAnim">
        <pc:chgData name="Herberto Gamito" userId="dab1bef7-7615-4bad-9cc3-a981b3443cd3" providerId="ADAL" clId="{AA4A825C-0427-441C-8603-EDBE87F59D1B}" dt="2024-09-12T10:11:59.434" v="1144" actId="14100"/>
        <pc:sldMkLst>
          <pc:docMk/>
          <pc:sldMk cId="2838596971" sldId="270"/>
        </pc:sldMkLst>
        <pc:spChg chg="mod">
          <ac:chgData name="Herberto Gamito" userId="dab1bef7-7615-4bad-9cc3-a981b3443cd3" providerId="ADAL" clId="{AA4A825C-0427-441C-8603-EDBE87F59D1B}" dt="2024-09-12T10:03:44.947" v="810" actId="1076"/>
          <ac:spMkLst>
            <pc:docMk/>
            <pc:sldMk cId="2838596971" sldId="270"/>
            <ac:spMk id="2" creationId="{084673F8-8256-4374-017B-5C2588979C08}"/>
          </ac:spMkLst>
        </pc:spChg>
        <pc:spChg chg="add mod">
          <ac:chgData name="Herberto Gamito" userId="dab1bef7-7615-4bad-9cc3-a981b3443cd3" providerId="ADAL" clId="{AA4A825C-0427-441C-8603-EDBE87F59D1B}" dt="2024-09-12T10:03:10.833" v="803" actId="767"/>
          <ac:spMkLst>
            <pc:docMk/>
            <pc:sldMk cId="2838596971" sldId="270"/>
            <ac:spMk id="12" creationId="{97A34669-4076-184C-73FF-1EDC3E9D1E6E}"/>
          </ac:spMkLst>
        </pc:spChg>
        <pc:spChg chg="add del mod">
          <ac:chgData name="Herberto Gamito" userId="dab1bef7-7615-4bad-9cc3-a981b3443cd3" providerId="ADAL" clId="{AA4A825C-0427-441C-8603-EDBE87F59D1B}" dt="2024-09-12T10:03:24.284" v="806"/>
          <ac:spMkLst>
            <pc:docMk/>
            <pc:sldMk cId="2838596971" sldId="270"/>
            <ac:spMk id="13" creationId="{2D29047C-09EE-3C9F-B97C-8F71CF7B8ACE}"/>
          </ac:spMkLst>
        </pc:spChg>
        <pc:spChg chg="add mod">
          <ac:chgData name="Herberto Gamito" userId="dab1bef7-7615-4bad-9cc3-a981b3443cd3" providerId="ADAL" clId="{AA4A825C-0427-441C-8603-EDBE87F59D1B}" dt="2024-09-12T10:11:51.159" v="1142" actId="20577"/>
          <ac:spMkLst>
            <pc:docMk/>
            <pc:sldMk cId="2838596971" sldId="270"/>
            <ac:spMk id="16" creationId="{7A8793DB-B327-92CD-3A68-ED334BB39548}"/>
          </ac:spMkLst>
        </pc:spChg>
        <pc:picChg chg="add del mod modCrop">
          <ac:chgData name="Herberto Gamito" userId="dab1bef7-7615-4bad-9cc3-a981b3443cd3" providerId="ADAL" clId="{AA4A825C-0427-441C-8603-EDBE87F59D1B}" dt="2024-09-12T10:10:21.033" v="1128" actId="478"/>
          <ac:picMkLst>
            <pc:docMk/>
            <pc:sldMk cId="2838596971" sldId="270"/>
            <ac:picMk id="7" creationId="{9BA70DC8-0E40-5A6C-0023-2353FDDC9F7D}"/>
          </ac:picMkLst>
        </pc:picChg>
        <pc:picChg chg="del">
          <ac:chgData name="Herberto Gamito" userId="dab1bef7-7615-4bad-9cc3-a981b3443cd3" providerId="ADAL" clId="{AA4A825C-0427-441C-8603-EDBE87F59D1B}" dt="2024-09-12T10:00:53.232" v="794" actId="478"/>
          <ac:picMkLst>
            <pc:docMk/>
            <pc:sldMk cId="2838596971" sldId="270"/>
            <ac:picMk id="8" creationId="{92DE4D0A-8119-DE76-5D51-F25449C120F4}"/>
          </ac:picMkLst>
        </pc:picChg>
        <pc:picChg chg="del mod">
          <ac:chgData name="Herberto Gamito" userId="dab1bef7-7615-4bad-9cc3-a981b3443cd3" providerId="ADAL" clId="{AA4A825C-0427-441C-8603-EDBE87F59D1B}" dt="2024-09-12T10:00:55.481" v="796" actId="478"/>
          <ac:picMkLst>
            <pc:docMk/>
            <pc:sldMk cId="2838596971" sldId="270"/>
            <ac:picMk id="10" creationId="{728DD750-9EFE-7C9B-557D-48896C3190B6}"/>
          </ac:picMkLst>
        </pc:picChg>
        <pc:picChg chg="add del">
          <ac:chgData name="Herberto Gamito" userId="dab1bef7-7615-4bad-9cc3-a981b3443cd3" providerId="ADAL" clId="{AA4A825C-0427-441C-8603-EDBE87F59D1B}" dt="2024-09-12T10:02:55.181" v="801" actId="478"/>
          <ac:picMkLst>
            <pc:docMk/>
            <pc:sldMk cId="2838596971" sldId="270"/>
            <ac:picMk id="11" creationId="{3913AB1F-4532-2735-7D19-337EBECBE2EA}"/>
          </ac:picMkLst>
        </pc:picChg>
        <pc:picChg chg="add mod">
          <ac:chgData name="Herberto Gamito" userId="dab1bef7-7615-4bad-9cc3-a981b3443cd3" providerId="ADAL" clId="{AA4A825C-0427-441C-8603-EDBE87F59D1B}" dt="2024-09-12T10:10:33.438" v="1134" actId="14100"/>
          <ac:picMkLst>
            <pc:docMk/>
            <pc:sldMk cId="2838596971" sldId="270"/>
            <ac:picMk id="18" creationId="{AA75B249-DA39-F65C-2A30-BCA689569D77}"/>
          </ac:picMkLst>
        </pc:picChg>
        <pc:picChg chg="add mod">
          <ac:chgData name="Herberto Gamito" userId="dab1bef7-7615-4bad-9cc3-a981b3443cd3" providerId="ADAL" clId="{AA4A825C-0427-441C-8603-EDBE87F59D1B}" dt="2024-09-12T10:11:59.434" v="1144" actId="14100"/>
          <ac:picMkLst>
            <pc:docMk/>
            <pc:sldMk cId="2838596971" sldId="270"/>
            <ac:picMk id="20" creationId="{B6D923C7-65FB-4C44-DEE2-34E1836DE98C}"/>
          </ac:picMkLst>
        </pc:picChg>
      </pc:sldChg>
      <pc:sldChg chg="addSp delSp modSp add mod modAnim">
        <pc:chgData name="Herberto Gamito" userId="dab1bef7-7615-4bad-9cc3-a981b3443cd3" providerId="ADAL" clId="{AA4A825C-0427-441C-8603-EDBE87F59D1B}" dt="2024-09-12T10:12:24.151" v="1167" actId="20577"/>
        <pc:sldMkLst>
          <pc:docMk/>
          <pc:sldMk cId="4189981176" sldId="271"/>
        </pc:sldMkLst>
        <pc:spChg chg="mod">
          <ac:chgData name="Herberto Gamito" userId="dab1bef7-7615-4bad-9cc3-a981b3443cd3" providerId="ADAL" clId="{AA4A825C-0427-441C-8603-EDBE87F59D1B}" dt="2024-09-12T10:12:24.151" v="1167" actId="20577"/>
          <ac:spMkLst>
            <pc:docMk/>
            <pc:sldMk cId="4189981176" sldId="271"/>
            <ac:spMk id="2" creationId="{084673F8-8256-4374-017B-5C2588979C08}"/>
          </ac:spMkLst>
        </pc:spChg>
        <pc:spChg chg="del mod">
          <ac:chgData name="Herberto Gamito" userId="dab1bef7-7615-4bad-9cc3-a981b3443cd3" providerId="ADAL" clId="{AA4A825C-0427-441C-8603-EDBE87F59D1B}" dt="2024-09-12T10:07:18.606" v="1104"/>
          <ac:spMkLst>
            <pc:docMk/>
            <pc:sldMk cId="4189981176" sldId="271"/>
            <ac:spMk id="16" creationId="{7A8793DB-B327-92CD-3A68-ED334BB39548}"/>
          </ac:spMkLst>
        </pc:spChg>
        <pc:picChg chg="del">
          <ac:chgData name="Herberto Gamito" userId="dab1bef7-7615-4bad-9cc3-a981b3443cd3" providerId="ADAL" clId="{AA4A825C-0427-441C-8603-EDBE87F59D1B}" dt="2024-09-12T10:08:02.760" v="1105" actId="478"/>
          <ac:picMkLst>
            <pc:docMk/>
            <pc:sldMk cId="4189981176" sldId="271"/>
            <ac:picMk id="7" creationId="{9BA70DC8-0E40-5A6C-0023-2353FDDC9F7D}"/>
          </ac:picMkLst>
        </pc:picChg>
        <pc:picChg chg="add mod">
          <ac:chgData name="Herberto Gamito" userId="dab1bef7-7615-4bad-9cc3-a981b3443cd3" providerId="ADAL" clId="{AA4A825C-0427-441C-8603-EDBE87F59D1B}" dt="2024-09-12T10:08:12.112" v="1110" actId="1076"/>
          <ac:picMkLst>
            <pc:docMk/>
            <pc:sldMk cId="4189981176" sldId="271"/>
            <ac:picMk id="8" creationId="{2A0D8A7F-64B4-1368-D68D-8E1B24E330C1}"/>
          </ac:picMkLst>
        </pc:picChg>
      </pc:sldChg>
      <pc:sldChg chg="addSp delSp modSp add mod">
        <pc:chgData name="Herberto Gamito" userId="dab1bef7-7615-4bad-9cc3-a981b3443cd3" providerId="ADAL" clId="{AA4A825C-0427-441C-8603-EDBE87F59D1B}" dt="2024-09-12T10:20:49.200" v="1477" actId="1076"/>
        <pc:sldMkLst>
          <pc:docMk/>
          <pc:sldMk cId="3731033254" sldId="272"/>
        </pc:sldMkLst>
        <pc:spChg chg="mod">
          <ac:chgData name="Herberto Gamito" userId="dab1bef7-7615-4bad-9cc3-a981b3443cd3" providerId="ADAL" clId="{AA4A825C-0427-441C-8603-EDBE87F59D1B}" dt="2024-09-12T10:16:02.655" v="1205" actId="20577"/>
          <ac:spMkLst>
            <pc:docMk/>
            <pc:sldMk cId="3731033254" sldId="272"/>
            <ac:spMk id="2" creationId="{084673F8-8256-4374-017B-5C2588979C08}"/>
          </ac:spMkLst>
        </pc:spChg>
        <pc:spChg chg="add mod">
          <ac:chgData name="Herberto Gamito" userId="dab1bef7-7615-4bad-9cc3-a981b3443cd3" providerId="ADAL" clId="{AA4A825C-0427-441C-8603-EDBE87F59D1B}" dt="2024-09-12T10:16:30.455" v="1225" actId="20577"/>
          <ac:spMkLst>
            <pc:docMk/>
            <pc:sldMk cId="3731033254" sldId="272"/>
            <ac:spMk id="7" creationId="{235C8781-79D1-0694-5BED-597BE35DAC78}"/>
          </ac:spMkLst>
        </pc:spChg>
        <pc:spChg chg="add mod">
          <ac:chgData name="Herberto Gamito" userId="dab1bef7-7615-4bad-9cc3-a981b3443cd3" providerId="ADAL" clId="{AA4A825C-0427-441C-8603-EDBE87F59D1B}" dt="2024-09-12T10:16:59.044" v="1274" actId="20577"/>
          <ac:spMkLst>
            <pc:docMk/>
            <pc:sldMk cId="3731033254" sldId="272"/>
            <ac:spMk id="10" creationId="{20E915BF-EFCD-C55C-6F2B-F2C82B848F20}"/>
          </ac:spMkLst>
        </pc:spChg>
        <pc:spChg chg="add mod">
          <ac:chgData name="Herberto Gamito" userId="dab1bef7-7615-4bad-9cc3-a981b3443cd3" providerId="ADAL" clId="{AA4A825C-0427-441C-8603-EDBE87F59D1B}" dt="2024-09-12T10:17:24.299" v="1328" actId="20577"/>
          <ac:spMkLst>
            <pc:docMk/>
            <pc:sldMk cId="3731033254" sldId="272"/>
            <ac:spMk id="12" creationId="{5133A480-711A-9049-E698-C5C45883871D}"/>
          </ac:spMkLst>
        </pc:spChg>
        <pc:spChg chg="add del mod">
          <ac:chgData name="Herberto Gamito" userId="dab1bef7-7615-4bad-9cc3-a981b3443cd3" providerId="ADAL" clId="{AA4A825C-0427-441C-8603-EDBE87F59D1B}" dt="2024-09-12T10:18:17.035" v="1449" actId="20577"/>
          <ac:spMkLst>
            <pc:docMk/>
            <pc:sldMk cId="3731033254" sldId="272"/>
            <ac:spMk id="14" creationId="{B817B931-50BB-40D6-908B-9ABE83D5C691}"/>
          </ac:spMkLst>
        </pc:spChg>
        <pc:picChg chg="del mod">
          <ac:chgData name="Herberto Gamito" userId="dab1bef7-7615-4bad-9cc3-a981b3443cd3" providerId="ADAL" clId="{AA4A825C-0427-441C-8603-EDBE87F59D1B}" dt="2024-09-12T10:15:42.137" v="1170" actId="478"/>
          <ac:picMkLst>
            <pc:docMk/>
            <pc:sldMk cId="3731033254" sldId="272"/>
            <ac:picMk id="8" creationId="{2A0D8A7F-64B4-1368-D68D-8E1B24E330C1}"/>
          </ac:picMkLst>
        </pc:picChg>
        <pc:picChg chg="add mod">
          <ac:chgData name="Herberto Gamito" userId="dab1bef7-7615-4bad-9cc3-a981b3443cd3" providerId="ADAL" clId="{AA4A825C-0427-441C-8603-EDBE87F59D1B}" dt="2024-09-12T10:19:56.046" v="1463" actId="1076"/>
          <ac:picMkLst>
            <pc:docMk/>
            <pc:sldMk cId="3731033254" sldId="272"/>
            <ac:picMk id="17" creationId="{EE5F0610-C828-5DDE-8CF3-965AD24E6211}"/>
          </ac:picMkLst>
        </pc:picChg>
        <pc:picChg chg="add mod">
          <ac:chgData name="Herberto Gamito" userId="dab1bef7-7615-4bad-9cc3-a981b3443cd3" providerId="ADAL" clId="{AA4A825C-0427-441C-8603-EDBE87F59D1B}" dt="2024-09-12T10:20:49.200" v="1477" actId="1076"/>
          <ac:picMkLst>
            <pc:docMk/>
            <pc:sldMk cId="3731033254" sldId="272"/>
            <ac:picMk id="19" creationId="{7A9BAA70-DDEC-E836-81F2-94D4FA2A3805}"/>
          </ac:picMkLst>
        </pc:picChg>
        <pc:picChg chg="add mod">
          <ac:chgData name="Herberto Gamito" userId="dab1bef7-7615-4bad-9cc3-a981b3443cd3" providerId="ADAL" clId="{AA4A825C-0427-441C-8603-EDBE87F59D1B}" dt="2024-09-12T10:20:46.614" v="1476" actId="1076"/>
          <ac:picMkLst>
            <pc:docMk/>
            <pc:sldMk cId="3731033254" sldId="272"/>
            <ac:picMk id="21" creationId="{C6DB5EB8-536B-698B-465C-AC34F83D5AA8}"/>
          </ac:picMkLst>
        </pc:picChg>
        <pc:picChg chg="add mod">
          <ac:chgData name="Herberto Gamito" userId="dab1bef7-7615-4bad-9cc3-a981b3443cd3" providerId="ADAL" clId="{AA4A825C-0427-441C-8603-EDBE87F59D1B}" dt="2024-09-12T10:20:43.947" v="1475" actId="1076"/>
          <ac:picMkLst>
            <pc:docMk/>
            <pc:sldMk cId="3731033254" sldId="272"/>
            <ac:picMk id="23" creationId="{1F7C1961-B0D4-2F64-E1C6-8DF4DF7DAC0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4F5CE-9939-4134-A3E5-4D72463572B9}" type="datetimeFigureOut">
              <a:rPr lang="pt-PT" smtClean="0"/>
              <a:t>12/09/2024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50AD0-C7A0-42DF-8A03-8D24A607FBB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9560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32508-DF83-1A49-01C7-814D93630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9B6D89-33D7-4824-E89D-05BF53A7CE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2250FAA-7256-9853-87BE-C4044A47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F75C-9B8E-43A8-A770-90144B6720A9}" type="datetimeFigureOut">
              <a:rPr lang="pt-PT" smtClean="0"/>
              <a:t>12/09/2024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9CF385D-40B1-FA22-307B-F1C41A317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FE00427-9C7A-3C9F-6826-3274E724E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A154-13A9-4A0A-A50E-BB7237ADC1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4299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B8E9D-A1A8-A8E8-B64C-E04E88A8D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33C49AD2-5242-DCD8-D397-554B26187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B1680F0-5F59-8D5A-0AFB-EC0C22C58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F75C-9B8E-43A8-A770-90144B6720A9}" type="datetimeFigureOut">
              <a:rPr lang="pt-PT" smtClean="0"/>
              <a:t>12/09/2024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C5CF7FD-6D5E-804B-EA23-973337BE8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9E15391-3531-91ED-66CC-2F7A0A7B4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A154-13A9-4A0A-A50E-BB7237ADC1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784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F562D8-AB1E-F11B-0BE5-4BF3E4753F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984EDE8-D8EA-6EC3-A00A-2DA3D2FB7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693F769-44A1-4471-FB26-6E94B1E7C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F75C-9B8E-43A8-A770-90144B6720A9}" type="datetimeFigureOut">
              <a:rPr lang="pt-PT" smtClean="0"/>
              <a:t>12/09/2024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12C69F5-39F7-25F1-20A5-70F44ADA3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8E96FBA-0966-4F45-EDE1-2B2FC2DE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A154-13A9-4A0A-A50E-BB7237ADC1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477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F111B-B4CB-818D-B3C1-F2D302DDA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500ABA3-F2CF-83D7-2F39-C8289F89A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C13C22C-31E0-F8A4-D9CC-290407DA6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F75C-9B8E-43A8-A770-90144B6720A9}" type="datetimeFigureOut">
              <a:rPr lang="pt-PT" smtClean="0"/>
              <a:t>12/09/2024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5FECE07-7372-8E0D-D017-DF256C0CA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7514153-90BB-B2D1-FF28-5F99290F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A154-13A9-4A0A-A50E-BB7237ADC1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844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6C95F-FC00-5842-A5C8-5F45C9F02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F5DBA8A-8118-9293-646E-45EA1A87C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8BB30C7-2171-348B-77DB-66709C939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F75C-9B8E-43A8-A770-90144B6720A9}" type="datetimeFigureOut">
              <a:rPr lang="pt-PT" smtClean="0"/>
              <a:t>12/09/2024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20A404B-7429-B488-3492-4929B81E9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62FFF88-7A27-D459-4E62-6E2249532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A154-13A9-4A0A-A50E-BB7237ADC1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516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A846E5-3FD4-4D0D-340B-AF7DF02DF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998EB4A-50A7-B836-9BB8-89FAF52790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2C9D93D5-2A3C-3B46-8491-91C672FA2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62BDF84-8C3E-6B9F-1D4A-22FC2D14C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F75C-9B8E-43A8-A770-90144B6720A9}" type="datetimeFigureOut">
              <a:rPr lang="pt-PT" smtClean="0"/>
              <a:t>12/09/2024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55D3509-97FC-CF54-FB97-54D2DBF67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9DE3239-6432-21EA-EC6B-415F3636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A154-13A9-4A0A-A50E-BB7237ADC1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3350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D4C02-D73B-1D12-48ED-C67BC9564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269484C-47E4-F461-E52D-CE6D815EE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E7D8F1EF-F995-2FB4-DA76-B0F82294C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04CE7608-C707-83CC-2FAD-3742AFC6E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043052-015C-7C10-97C9-6915BFCBB8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5D8E569A-150A-6CA7-0EE4-7E55FB16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F75C-9B8E-43A8-A770-90144B6720A9}" type="datetimeFigureOut">
              <a:rPr lang="pt-PT" smtClean="0"/>
              <a:t>12/09/2024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066365FE-54CD-527C-BC77-59338D2C4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9C62BA2-29E6-EA78-EB46-DB1A5AD69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A154-13A9-4A0A-A50E-BB7237ADC1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153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005167-1A45-7DF8-6270-0E0E91654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70BE53BE-AF22-063B-B095-C98E236E9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F75C-9B8E-43A8-A770-90144B6720A9}" type="datetimeFigureOut">
              <a:rPr lang="pt-PT" smtClean="0"/>
              <a:t>12/09/2024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D00DD53F-9AA7-B089-9491-D3964631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62FE377B-1CC3-A129-672E-736ABE293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A154-13A9-4A0A-A50E-BB7237ADC1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191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FA8241FD-8B0B-A804-2AEC-5B51A745C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F75C-9B8E-43A8-A770-90144B6720A9}" type="datetimeFigureOut">
              <a:rPr lang="pt-PT" smtClean="0"/>
              <a:t>12/09/2024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4E00C45-AC1D-BEA0-00E2-90C2BFEC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EF9D907-F128-DAA1-DBCE-DE81B52C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A154-13A9-4A0A-A50E-BB7237ADC1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090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928088-F9FC-6C52-F1A5-D4F098868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EE5CEED-68A1-9096-1F22-CB29CC5DA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97E01329-8D76-B534-ADBF-719D97B10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40D1637-356F-9236-2D8F-5150BC068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F75C-9B8E-43A8-A770-90144B6720A9}" type="datetimeFigureOut">
              <a:rPr lang="pt-PT" smtClean="0"/>
              <a:t>12/09/2024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FFA6686-4FA3-374B-3629-06F5F4470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ADC7908-185D-A39F-45F4-0099FAF27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A154-13A9-4A0A-A50E-BB7237ADC1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6154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87112-F445-FD44-12C4-2C07FAC49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17477C4-A990-99F3-EFE2-EC3D94E42B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D05BD48-2763-4665-DE8E-A8751ACA5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40864A2-671A-53D8-EDA0-1577FEB03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F75C-9B8E-43A8-A770-90144B6720A9}" type="datetimeFigureOut">
              <a:rPr lang="pt-PT" smtClean="0"/>
              <a:t>12/09/2024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AD33625-D97F-EBE4-5614-2ECCF3391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43CE7FB-68BE-037F-B5A8-34FE31A8A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A154-13A9-4A0A-A50E-BB7237ADC1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1039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616B8DB4-E0A8-A82C-CAC1-5DF2ECDAD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652A27D-805F-E2FC-E06D-9832FA41D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3CEBFAC-4FFB-23B7-A832-6514C286E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AF75C-9B8E-43A8-A770-90144B6720A9}" type="datetimeFigureOut">
              <a:rPr lang="pt-PT" smtClean="0"/>
              <a:t>12/09/2024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20E705B-C556-2483-52FC-78AE98F08F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60F05AD-8EB8-6455-ADFD-907C39F16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1A154-13A9-4A0A-A50E-BB7237ADC12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605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Uma imagem com texto, captura de ecrã, Tipo de letra, Gráficos&#10;&#10;Descrição gerada automaticamente">
            <a:extLst>
              <a:ext uri="{FF2B5EF4-FFF2-40B4-BE49-F238E27FC236}">
                <a16:creationId xmlns:a16="http://schemas.microsoft.com/office/drawing/2014/main" id="{6CEF3C2C-DD7B-B934-E8A5-4A7E4D7C5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3" y="0"/>
            <a:ext cx="12194553" cy="685678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Imagem 8" descr="Uma imagem com emblema, símbolo, coroa, logótipo&#10;&#10;Descrição gerada automaticamente">
            <a:extLst>
              <a:ext uri="{FF2B5EF4-FFF2-40B4-BE49-F238E27FC236}">
                <a16:creationId xmlns:a16="http://schemas.microsoft.com/office/drawing/2014/main" id="{805FB824-DD93-4EC2-DBAD-43F506014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575" y="116122"/>
            <a:ext cx="621590" cy="660198"/>
          </a:xfrm>
          <a:prstGeom prst="rect">
            <a:avLst/>
          </a:prstGeom>
        </p:spPr>
      </p:pic>
      <p:pic>
        <p:nvPicPr>
          <p:cNvPr id="12" name="Imagem 11" descr="Uma imagem com preto, escuridão&#10;&#10;Descrição gerada automaticamente">
            <a:extLst>
              <a:ext uri="{FF2B5EF4-FFF2-40B4-BE49-F238E27FC236}">
                <a16:creationId xmlns:a16="http://schemas.microsoft.com/office/drawing/2014/main" id="{049768CD-2725-B649-85E2-9207B5B3E3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8918"/>
            <a:ext cx="664676" cy="827857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33791DD-330C-8BA3-9432-01169C28A25C}"/>
              </a:ext>
            </a:extLst>
          </p:cNvPr>
          <p:cNvSpPr/>
          <p:nvPr/>
        </p:nvSpPr>
        <p:spPr>
          <a:xfrm>
            <a:off x="324740" y="3042303"/>
            <a:ext cx="7426296" cy="880217"/>
          </a:xfrm>
          <a:prstGeom prst="rect">
            <a:avLst/>
          </a:prstGeom>
          <a:solidFill>
            <a:srgbClr val="81C3D5"/>
          </a:solidFill>
          <a:ln>
            <a:solidFill>
              <a:srgbClr val="81C3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694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2F02ED5-DB13-2C52-1BDC-FCEF7C5E707E}"/>
              </a:ext>
            </a:extLst>
          </p:cNvPr>
          <p:cNvSpPr txBox="1"/>
          <p:nvPr/>
        </p:nvSpPr>
        <p:spPr>
          <a:xfrm>
            <a:off x="291954" y="1102532"/>
            <a:ext cx="5804046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770" marR="73660" algn="just">
              <a:lnSpc>
                <a:spcPct val="150000"/>
              </a:lnSpc>
            </a:pPr>
            <a:r>
              <a:rPr lang="pt-PT" sz="3200" b="1" dirty="0">
                <a:solidFill>
                  <a:srgbClr val="0070C0"/>
                </a:solidFill>
                <a:effectLst/>
                <a:latin typeface="Arial MT"/>
                <a:ea typeface="Arial MT"/>
                <a:cs typeface="Arial MT"/>
              </a:rPr>
              <a:t>A Rua de Arroios:</a:t>
            </a:r>
            <a:endParaRPr lang="pt-PT" sz="3200" b="1" dirty="0">
              <a:solidFill>
                <a:srgbClr val="0070C0"/>
              </a:solidFill>
              <a:latin typeface="Arial MT"/>
              <a:ea typeface="Arial MT"/>
              <a:cs typeface="Arial MT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2384E83-0B7E-CA29-8917-D2324BD25134}"/>
              </a:ext>
            </a:extLst>
          </p:cNvPr>
          <p:cNvSpPr txBox="1"/>
          <p:nvPr/>
        </p:nvSpPr>
        <p:spPr>
          <a:xfrm>
            <a:off x="291954" y="2640282"/>
            <a:ext cx="580404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1970" marR="73660" indent="-457200" algn="just">
              <a:lnSpc>
                <a:spcPct val="150000"/>
              </a:lnSpc>
              <a:buFontTx/>
              <a:buChar char="×"/>
            </a:pPr>
            <a:r>
              <a:rPr lang="pt-PT" sz="2800" dirty="0">
                <a:solidFill>
                  <a:srgbClr val="0070C0"/>
                </a:solidFill>
                <a:latin typeface="Arial MT"/>
                <a:ea typeface="Arial MT"/>
                <a:cs typeface="Arial MT"/>
              </a:rPr>
              <a:t>atividade comercial intensa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44B49D2-EE96-88D3-0EE5-7D256EA0FE54}"/>
              </a:ext>
            </a:extLst>
          </p:cNvPr>
          <p:cNvSpPr txBox="1"/>
          <p:nvPr/>
        </p:nvSpPr>
        <p:spPr>
          <a:xfrm>
            <a:off x="291954" y="3096817"/>
            <a:ext cx="580404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1970" marR="73660" indent="-457200" algn="just">
              <a:lnSpc>
                <a:spcPct val="150000"/>
              </a:lnSpc>
              <a:buFontTx/>
              <a:buChar char="×"/>
            </a:pPr>
            <a:r>
              <a:rPr lang="pt-PT" sz="2800" dirty="0">
                <a:solidFill>
                  <a:srgbClr val="0070C0"/>
                </a:solidFill>
                <a:effectLst/>
                <a:latin typeface="Arial MT"/>
                <a:ea typeface="Arial MT"/>
                <a:cs typeface="Arial MT"/>
              </a:rPr>
              <a:t>oficinas de automóveis</a:t>
            </a:r>
            <a:endParaRPr lang="pt-PT" sz="2800" dirty="0">
              <a:solidFill>
                <a:srgbClr val="0070C0"/>
              </a:solidFill>
              <a:latin typeface="Arial MT"/>
              <a:ea typeface="Arial MT"/>
              <a:cs typeface="Arial MT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D6700AF-6E53-5A21-C750-7715FF5F4286}"/>
              </a:ext>
            </a:extLst>
          </p:cNvPr>
          <p:cNvSpPr txBox="1"/>
          <p:nvPr/>
        </p:nvSpPr>
        <p:spPr>
          <a:xfrm>
            <a:off x="291953" y="3553189"/>
            <a:ext cx="739472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1970" marR="73660" indent="-457200" algn="just">
              <a:lnSpc>
                <a:spcPct val="150000"/>
              </a:lnSpc>
              <a:buFontTx/>
              <a:buChar char="×"/>
            </a:pPr>
            <a:r>
              <a:rPr lang="pt-PT" sz="2800" dirty="0">
                <a:solidFill>
                  <a:srgbClr val="0070C0"/>
                </a:solidFill>
                <a:effectLst/>
                <a:latin typeface="Arial MT"/>
                <a:ea typeface="Arial MT"/>
                <a:cs typeface="Arial MT"/>
              </a:rPr>
              <a:t>estacionamento abusivo em 2ª fila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47F26267-1343-EDF9-7790-CF9D40FC2405}"/>
              </a:ext>
            </a:extLst>
          </p:cNvPr>
          <p:cNvSpPr txBox="1"/>
          <p:nvPr/>
        </p:nvSpPr>
        <p:spPr>
          <a:xfrm>
            <a:off x="291954" y="4002611"/>
            <a:ext cx="580404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1970" marR="73660" indent="-457200" algn="just">
              <a:lnSpc>
                <a:spcPct val="150000"/>
              </a:lnSpc>
              <a:buFontTx/>
              <a:buChar char="×"/>
            </a:pPr>
            <a:r>
              <a:rPr lang="pt-PT" sz="2800" dirty="0">
                <a:solidFill>
                  <a:srgbClr val="0070C0"/>
                </a:solidFill>
                <a:effectLst/>
                <a:latin typeface="Arial MT"/>
                <a:ea typeface="Arial MT"/>
                <a:cs typeface="Arial MT"/>
              </a:rPr>
              <a:t>ausência de árvores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DDC25545-9E45-092E-84F4-CDD0F8BC0408}"/>
              </a:ext>
            </a:extLst>
          </p:cNvPr>
          <p:cNvSpPr txBox="1"/>
          <p:nvPr/>
        </p:nvSpPr>
        <p:spPr>
          <a:xfrm>
            <a:off x="291954" y="4473420"/>
            <a:ext cx="580404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1970" marR="73660" indent="-457200" algn="just">
              <a:lnSpc>
                <a:spcPct val="150000"/>
              </a:lnSpc>
              <a:buFontTx/>
              <a:buChar char="×"/>
            </a:pPr>
            <a:r>
              <a:rPr lang="pt-PT" sz="2800" dirty="0">
                <a:solidFill>
                  <a:srgbClr val="0070C0"/>
                </a:solidFill>
                <a:latin typeface="Arial MT"/>
                <a:ea typeface="Arial MT"/>
                <a:cs typeface="Arial MT"/>
              </a:rPr>
              <a:t>ausência de mobiliário urbano</a:t>
            </a:r>
            <a:endParaRPr lang="pt-PT" sz="2800" dirty="0">
              <a:solidFill>
                <a:srgbClr val="0070C0"/>
              </a:solidFill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BAE8725-C52A-80B6-5E47-B005160EE554}"/>
              </a:ext>
            </a:extLst>
          </p:cNvPr>
          <p:cNvSpPr txBox="1"/>
          <p:nvPr/>
        </p:nvSpPr>
        <p:spPr>
          <a:xfrm>
            <a:off x="291953" y="2159548"/>
            <a:ext cx="660414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1970" marR="73660" indent="-457200" algn="just">
              <a:lnSpc>
                <a:spcPct val="150000"/>
              </a:lnSpc>
              <a:buFontTx/>
              <a:buChar char="×"/>
            </a:pPr>
            <a:r>
              <a:rPr lang="pt-PT" sz="2800" dirty="0">
                <a:solidFill>
                  <a:srgbClr val="0070C0"/>
                </a:solidFill>
                <a:latin typeface="Arial MT"/>
                <a:ea typeface="Arial MT"/>
                <a:cs typeface="Arial MT"/>
              </a:rPr>
              <a:t>muito movimentada</a:t>
            </a:r>
          </a:p>
        </p:txBody>
      </p:sp>
      <p:pic>
        <p:nvPicPr>
          <p:cNvPr id="6" name="Imagem 5" descr="Uma imagem com Tipo de letra, Gráficos, texto, design gráfico&#10;&#10;Descrição gerada automaticamente">
            <a:extLst>
              <a:ext uri="{FF2B5EF4-FFF2-40B4-BE49-F238E27FC236}">
                <a16:creationId xmlns:a16="http://schemas.microsoft.com/office/drawing/2014/main" id="{48F335F0-4383-98FC-F58F-CAB5DB8AD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328" y="164204"/>
            <a:ext cx="3783344" cy="692497"/>
          </a:xfrm>
          <a:prstGeom prst="rect">
            <a:avLst/>
          </a:prstGeom>
        </p:spPr>
      </p:pic>
      <p:pic>
        <p:nvPicPr>
          <p:cNvPr id="3" name="Imagem 2" descr="Uma imagem com emblema, símbolo, coroa, logótipo&#10;&#10;Descrição gerada automaticamente">
            <a:extLst>
              <a:ext uri="{FF2B5EF4-FFF2-40B4-BE49-F238E27FC236}">
                <a16:creationId xmlns:a16="http://schemas.microsoft.com/office/drawing/2014/main" id="{D6BDA1BD-20B0-1580-E085-E724AEB1E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6107347"/>
            <a:ext cx="621590" cy="660198"/>
          </a:xfrm>
          <a:prstGeom prst="rect">
            <a:avLst/>
          </a:prstGeom>
        </p:spPr>
      </p:pic>
      <p:pic>
        <p:nvPicPr>
          <p:cNvPr id="4" name="Imagem 3" descr="Uma imagem com preto, escuridão&#10;&#10;Descrição gerada automaticamente">
            <a:extLst>
              <a:ext uri="{FF2B5EF4-FFF2-40B4-BE49-F238E27FC236}">
                <a16:creationId xmlns:a16="http://schemas.microsoft.com/office/drawing/2014/main" id="{1F15CE80-C738-4027-52B1-7988F46F6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0143"/>
            <a:ext cx="664676" cy="82785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8B1B757-DF2B-89E7-242D-F699A5EF5D4B}"/>
              </a:ext>
            </a:extLst>
          </p:cNvPr>
          <p:cNvSpPr txBox="1"/>
          <p:nvPr/>
        </p:nvSpPr>
        <p:spPr>
          <a:xfrm>
            <a:off x="291953" y="4912312"/>
            <a:ext cx="869012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1970" marR="73660" indent="-457200" algn="just">
              <a:lnSpc>
                <a:spcPct val="150000"/>
              </a:lnSpc>
              <a:buFontTx/>
              <a:buChar char="×"/>
            </a:pPr>
            <a:r>
              <a:rPr lang="pt-PT" sz="2800" dirty="0">
                <a:solidFill>
                  <a:srgbClr val="0070C0"/>
                </a:solidFill>
                <a:latin typeface="Arial MT"/>
                <a:ea typeface="Arial MT"/>
                <a:cs typeface="Arial MT"/>
              </a:rPr>
              <a:t>passeios degradados e pouco confortáveis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BA2818E-4EFE-A1FE-F004-EBCA229514C1}"/>
              </a:ext>
            </a:extLst>
          </p:cNvPr>
          <p:cNvSpPr txBox="1"/>
          <p:nvPr/>
        </p:nvSpPr>
        <p:spPr>
          <a:xfrm>
            <a:off x="11389435" y="6359723"/>
            <a:ext cx="621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2 de 9</a:t>
            </a:r>
            <a:endParaRPr lang="pt-P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4C83F38-BC5C-08E0-0BAF-6050663A1D5E}"/>
              </a:ext>
            </a:extLst>
          </p:cNvPr>
          <p:cNvSpPr txBox="1"/>
          <p:nvPr/>
        </p:nvSpPr>
        <p:spPr>
          <a:xfrm>
            <a:off x="2966176" y="6252001"/>
            <a:ext cx="8214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Rua de Arroios – Mobilidade e </a:t>
            </a:r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Manutenção da </a:t>
            </a:r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Acessibilidade e Segurança Pedonal da Rua de Arroios</a:t>
            </a:r>
          </a:p>
          <a:p>
            <a:pPr algn="ctr"/>
            <a:r>
              <a:rPr lang="pt-PT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No âmbito do </a:t>
            </a:r>
            <a:r>
              <a:rPr lang="pt-PT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Contrato de Delegação de Competências n.º 5/UCT/DRJF/2023 – Eixo 1 – Territórios Próximos – Espaço Público </a:t>
            </a:r>
            <a:endParaRPr lang="pt-P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CC30436-10E2-5559-F398-B1B57E369F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3870" y="3553189"/>
            <a:ext cx="3787084" cy="216607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7F085BB-7A46-17EF-F8DF-A10798E364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3869" y="958103"/>
            <a:ext cx="3783343" cy="241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7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F69E362-DB45-C56A-8B6F-90A6C446068C}"/>
              </a:ext>
            </a:extLst>
          </p:cNvPr>
          <p:cNvSpPr txBox="1"/>
          <p:nvPr/>
        </p:nvSpPr>
        <p:spPr>
          <a:xfrm>
            <a:off x="495299" y="996114"/>
            <a:ext cx="7776775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70" marR="73660" algn="just">
              <a:lnSpc>
                <a:spcPct val="150000"/>
              </a:lnSpc>
            </a:pPr>
            <a:r>
              <a:rPr lang="pt-PT" sz="3200" b="1" dirty="0">
                <a:solidFill>
                  <a:schemeClr val="accent6">
                    <a:lumMod val="75000"/>
                  </a:schemeClr>
                </a:solidFill>
                <a:latin typeface="Arial MT"/>
                <a:ea typeface="Arial MT"/>
                <a:cs typeface="Arial MT"/>
              </a:rPr>
              <a:t>A nossa proposta: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84673F8-8256-4374-017B-5C2588979C08}"/>
              </a:ext>
            </a:extLst>
          </p:cNvPr>
          <p:cNvSpPr txBox="1"/>
          <p:nvPr/>
        </p:nvSpPr>
        <p:spPr>
          <a:xfrm>
            <a:off x="114299" y="1938439"/>
            <a:ext cx="113061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74930" lvl="1" indent="-285750">
              <a:spcBef>
                <a:spcPts val="1115"/>
              </a:spcBef>
              <a:buFont typeface="Wingdings" panose="05000000000000000000" pitchFamily="2" charset="2"/>
              <a:buChar char="ü"/>
            </a:pPr>
            <a:r>
              <a:rPr lang="pt-PT" sz="2800" dirty="0">
                <a:solidFill>
                  <a:schemeClr val="accent6">
                    <a:lumMod val="75000"/>
                  </a:schemeClr>
                </a:solidFill>
                <a:latin typeface="Arial MT"/>
                <a:ea typeface="Arial MT"/>
                <a:cs typeface="Arial MT"/>
              </a:rPr>
              <a:t>reduzir a largura da faixa de rodagem – </a:t>
            </a:r>
            <a:r>
              <a:rPr lang="pt-PT" sz="2000" dirty="0">
                <a:solidFill>
                  <a:schemeClr val="accent6">
                    <a:lumMod val="75000"/>
                  </a:schemeClr>
                </a:solidFill>
                <a:latin typeface="Arial MT"/>
                <a:ea typeface="Arial MT"/>
                <a:cs typeface="Arial MT"/>
              </a:rPr>
              <a:t>fim do estacionamento em 2ª fila</a:t>
            </a:r>
            <a:endParaRPr lang="pt-PT" sz="2400" dirty="0">
              <a:solidFill>
                <a:schemeClr val="accent6">
                  <a:lumMod val="75000"/>
                </a:schemeClr>
              </a:solidFill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3" name="Imagem 2" descr="Uma imagem com Tipo de letra, Gráficos, texto, design gráfico&#10;&#10;Descrição gerada automaticamente">
            <a:extLst>
              <a:ext uri="{FF2B5EF4-FFF2-40B4-BE49-F238E27FC236}">
                <a16:creationId xmlns:a16="http://schemas.microsoft.com/office/drawing/2014/main" id="{C465CCDC-53E7-A849-32E1-2C3068B81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328" y="164204"/>
            <a:ext cx="3783344" cy="692497"/>
          </a:xfrm>
          <a:prstGeom prst="rect">
            <a:avLst/>
          </a:prstGeom>
        </p:spPr>
      </p:pic>
      <p:pic>
        <p:nvPicPr>
          <p:cNvPr id="5" name="Imagem 4" descr="Uma imagem com emblema, símbolo, coroa, logótipo&#10;&#10;Descrição gerada automaticamente">
            <a:extLst>
              <a:ext uri="{FF2B5EF4-FFF2-40B4-BE49-F238E27FC236}">
                <a16:creationId xmlns:a16="http://schemas.microsoft.com/office/drawing/2014/main" id="{C750B89B-588B-36B4-1CA6-21260FBAE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6107347"/>
            <a:ext cx="621590" cy="660198"/>
          </a:xfrm>
          <a:prstGeom prst="rect">
            <a:avLst/>
          </a:prstGeom>
        </p:spPr>
      </p:pic>
      <p:pic>
        <p:nvPicPr>
          <p:cNvPr id="15" name="Imagem 14" descr="Uma imagem com preto, escuridão&#10;&#10;Descrição gerada automaticamente">
            <a:extLst>
              <a:ext uri="{FF2B5EF4-FFF2-40B4-BE49-F238E27FC236}">
                <a16:creationId xmlns:a16="http://schemas.microsoft.com/office/drawing/2014/main" id="{6BA5673D-CBD1-25BB-E170-B15B33661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0143"/>
            <a:ext cx="664676" cy="827857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F51078DB-E734-F488-49A9-B0CA9D1F265A}"/>
              </a:ext>
            </a:extLst>
          </p:cNvPr>
          <p:cNvSpPr txBox="1"/>
          <p:nvPr/>
        </p:nvSpPr>
        <p:spPr>
          <a:xfrm>
            <a:off x="11389435" y="6359723"/>
            <a:ext cx="621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3 de 9</a:t>
            </a:r>
            <a:endParaRPr lang="pt-P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6915B46C-D949-FC20-2185-F07F4B02019B}"/>
              </a:ext>
            </a:extLst>
          </p:cNvPr>
          <p:cNvSpPr txBox="1"/>
          <p:nvPr/>
        </p:nvSpPr>
        <p:spPr>
          <a:xfrm>
            <a:off x="2966176" y="6252001"/>
            <a:ext cx="8214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Rua de Arroios – Mobilidade e </a:t>
            </a:r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Manutenção da </a:t>
            </a:r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Acessibilidade e Segurança Pedonal da Rua de Arroios</a:t>
            </a:r>
          </a:p>
          <a:p>
            <a:pPr algn="ctr"/>
            <a:r>
              <a:rPr lang="pt-PT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No âmbito do </a:t>
            </a:r>
            <a:r>
              <a:rPr lang="pt-PT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Contrato de Delegação de Competências n.º 5/UCT/DRJF/2023 – Eixo 1 – Territórios Próximos – Espaço Público </a:t>
            </a:r>
            <a:endParaRPr lang="pt-P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943B0E03-B68F-C79A-9F62-4CFFF26C6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165" y="2664230"/>
            <a:ext cx="8654485" cy="301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8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F69E362-DB45-C56A-8B6F-90A6C446068C}"/>
              </a:ext>
            </a:extLst>
          </p:cNvPr>
          <p:cNvSpPr txBox="1"/>
          <p:nvPr/>
        </p:nvSpPr>
        <p:spPr>
          <a:xfrm>
            <a:off x="495299" y="996114"/>
            <a:ext cx="7776775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70" marR="73660" algn="just">
              <a:lnSpc>
                <a:spcPct val="150000"/>
              </a:lnSpc>
            </a:pPr>
            <a:r>
              <a:rPr lang="pt-PT" sz="3200" b="1" dirty="0">
                <a:solidFill>
                  <a:schemeClr val="accent6">
                    <a:lumMod val="75000"/>
                  </a:schemeClr>
                </a:solidFill>
                <a:latin typeface="Arial MT"/>
                <a:ea typeface="Arial MT"/>
                <a:cs typeface="Arial MT"/>
              </a:rPr>
              <a:t>A nossa proposta: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84673F8-8256-4374-017B-5C2588979C08}"/>
              </a:ext>
            </a:extLst>
          </p:cNvPr>
          <p:cNvSpPr txBox="1"/>
          <p:nvPr/>
        </p:nvSpPr>
        <p:spPr>
          <a:xfrm>
            <a:off x="114299" y="1938439"/>
            <a:ext cx="113061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74930" lvl="1" indent="-285750">
              <a:spcBef>
                <a:spcPts val="1115"/>
              </a:spcBef>
              <a:buFont typeface="Wingdings" panose="05000000000000000000" pitchFamily="2" charset="2"/>
              <a:buChar char="ü"/>
            </a:pPr>
            <a:r>
              <a:rPr lang="pt-PT" sz="2800" dirty="0">
                <a:solidFill>
                  <a:schemeClr val="accent6">
                    <a:lumMod val="75000"/>
                  </a:schemeClr>
                </a:solidFill>
                <a:latin typeface="Arial MT"/>
                <a:ea typeface="Arial MT"/>
                <a:cs typeface="Arial MT"/>
              </a:rPr>
              <a:t>Alterar a geometria do estacionamento</a:t>
            </a:r>
            <a:endParaRPr lang="pt-PT" sz="2400" dirty="0">
              <a:solidFill>
                <a:schemeClr val="accent6">
                  <a:lumMod val="75000"/>
                </a:schemeClr>
              </a:solidFill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3" name="Imagem 2" descr="Uma imagem com Tipo de letra, Gráficos, texto, design gráfico&#10;&#10;Descrição gerada automaticamente">
            <a:extLst>
              <a:ext uri="{FF2B5EF4-FFF2-40B4-BE49-F238E27FC236}">
                <a16:creationId xmlns:a16="http://schemas.microsoft.com/office/drawing/2014/main" id="{C465CCDC-53E7-A849-32E1-2C3068B81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328" y="164204"/>
            <a:ext cx="3783344" cy="692497"/>
          </a:xfrm>
          <a:prstGeom prst="rect">
            <a:avLst/>
          </a:prstGeom>
        </p:spPr>
      </p:pic>
      <p:pic>
        <p:nvPicPr>
          <p:cNvPr id="5" name="Imagem 4" descr="Uma imagem com emblema, símbolo, coroa, logótipo&#10;&#10;Descrição gerada automaticamente">
            <a:extLst>
              <a:ext uri="{FF2B5EF4-FFF2-40B4-BE49-F238E27FC236}">
                <a16:creationId xmlns:a16="http://schemas.microsoft.com/office/drawing/2014/main" id="{C750B89B-588B-36B4-1CA6-21260FBAE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6107347"/>
            <a:ext cx="621590" cy="660198"/>
          </a:xfrm>
          <a:prstGeom prst="rect">
            <a:avLst/>
          </a:prstGeom>
        </p:spPr>
      </p:pic>
      <p:pic>
        <p:nvPicPr>
          <p:cNvPr id="15" name="Imagem 14" descr="Uma imagem com preto, escuridão&#10;&#10;Descrição gerada automaticamente">
            <a:extLst>
              <a:ext uri="{FF2B5EF4-FFF2-40B4-BE49-F238E27FC236}">
                <a16:creationId xmlns:a16="http://schemas.microsoft.com/office/drawing/2014/main" id="{6BA5673D-CBD1-25BB-E170-B15B33661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0143"/>
            <a:ext cx="664676" cy="827857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F51078DB-E734-F488-49A9-B0CA9D1F265A}"/>
              </a:ext>
            </a:extLst>
          </p:cNvPr>
          <p:cNvSpPr txBox="1"/>
          <p:nvPr/>
        </p:nvSpPr>
        <p:spPr>
          <a:xfrm>
            <a:off x="11389435" y="6359723"/>
            <a:ext cx="621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4</a:t>
            </a:r>
            <a:r>
              <a:rPr lang="pt-PT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de 9</a:t>
            </a:r>
            <a:endParaRPr lang="pt-P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6915B46C-D949-FC20-2185-F07F4B02019B}"/>
              </a:ext>
            </a:extLst>
          </p:cNvPr>
          <p:cNvSpPr txBox="1"/>
          <p:nvPr/>
        </p:nvSpPr>
        <p:spPr>
          <a:xfrm>
            <a:off x="2966176" y="6252001"/>
            <a:ext cx="8214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Rua de Arroios – Mobilidade e </a:t>
            </a:r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Manutenção da </a:t>
            </a:r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Acessibilidade e Segurança Pedonal da Rua de Arroios</a:t>
            </a:r>
          </a:p>
          <a:p>
            <a:pPr algn="ctr"/>
            <a:r>
              <a:rPr lang="pt-PT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No âmbito do </a:t>
            </a:r>
            <a:r>
              <a:rPr lang="pt-PT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Contrato de Delegação de Competências n.º 5/UCT/DRJF/2023 – Eixo 1 – Territórios Próximos – Espaço Público </a:t>
            </a:r>
            <a:endParaRPr lang="pt-P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69700E0-CA6E-D4A0-54DC-F937EF72D12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955"/>
          <a:stretch/>
        </p:blipFill>
        <p:spPr>
          <a:xfrm>
            <a:off x="1622846" y="2592799"/>
            <a:ext cx="8999576" cy="306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0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F69E362-DB45-C56A-8B6F-90A6C446068C}"/>
              </a:ext>
            </a:extLst>
          </p:cNvPr>
          <p:cNvSpPr txBox="1"/>
          <p:nvPr/>
        </p:nvSpPr>
        <p:spPr>
          <a:xfrm>
            <a:off x="495299" y="996114"/>
            <a:ext cx="7776775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70" marR="73660" algn="just">
              <a:lnSpc>
                <a:spcPct val="150000"/>
              </a:lnSpc>
            </a:pPr>
            <a:r>
              <a:rPr lang="pt-PT" sz="3200" b="1" dirty="0">
                <a:solidFill>
                  <a:schemeClr val="accent6">
                    <a:lumMod val="75000"/>
                  </a:schemeClr>
                </a:solidFill>
                <a:latin typeface="Arial MT"/>
                <a:ea typeface="Arial MT"/>
                <a:cs typeface="Arial MT"/>
              </a:rPr>
              <a:t>A nossa proposta: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84673F8-8256-4374-017B-5C2588979C08}"/>
              </a:ext>
            </a:extLst>
          </p:cNvPr>
          <p:cNvSpPr txBox="1"/>
          <p:nvPr/>
        </p:nvSpPr>
        <p:spPr>
          <a:xfrm>
            <a:off x="114299" y="1938439"/>
            <a:ext cx="113061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74930" lvl="1" indent="-285750">
              <a:spcBef>
                <a:spcPts val="1115"/>
              </a:spcBef>
              <a:buFont typeface="Wingdings" panose="05000000000000000000" pitchFamily="2" charset="2"/>
              <a:buChar char="ü"/>
            </a:pPr>
            <a:r>
              <a:rPr lang="pt-PT" sz="2800" dirty="0">
                <a:solidFill>
                  <a:schemeClr val="accent6">
                    <a:lumMod val="75000"/>
                  </a:schemeClr>
                </a:solidFill>
                <a:latin typeface="Arial MT"/>
                <a:ea typeface="Arial MT"/>
                <a:cs typeface="Arial MT"/>
              </a:rPr>
              <a:t>Plantação de 59 arvores de Alinhamento</a:t>
            </a:r>
            <a:endParaRPr lang="pt-PT" sz="2400" dirty="0">
              <a:solidFill>
                <a:schemeClr val="accent6">
                  <a:lumMod val="75000"/>
                </a:schemeClr>
              </a:solidFill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3" name="Imagem 2" descr="Uma imagem com Tipo de letra, Gráficos, texto, design gráfico&#10;&#10;Descrição gerada automaticamente">
            <a:extLst>
              <a:ext uri="{FF2B5EF4-FFF2-40B4-BE49-F238E27FC236}">
                <a16:creationId xmlns:a16="http://schemas.microsoft.com/office/drawing/2014/main" id="{C465CCDC-53E7-A849-32E1-2C3068B81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328" y="164204"/>
            <a:ext cx="3783344" cy="692497"/>
          </a:xfrm>
          <a:prstGeom prst="rect">
            <a:avLst/>
          </a:prstGeom>
        </p:spPr>
      </p:pic>
      <p:pic>
        <p:nvPicPr>
          <p:cNvPr id="5" name="Imagem 4" descr="Uma imagem com emblema, símbolo, coroa, logótipo&#10;&#10;Descrição gerada automaticamente">
            <a:extLst>
              <a:ext uri="{FF2B5EF4-FFF2-40B4-BE49-F238E27FC236}">
                <a16:creationId xmlns:a16="http://schemas.microsoft.com/office/drawing/2014/main" id="{C750B89B-588B-36B4-1CA6-21260FBAE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6107347"/>
            <a:ext cx="621590" cy="660198"/>
          </a:xfrm>
          <a:prstGeom prst="rect">
            <a:avLst/>
          </a:prstGeom>
        </p:spPr>
      </p:pic>
      <p:pic>
        <p:nvPicPr>
          <p:cNvPr id="15" name="Imagem 14" descr="Uma imagem com preto, escuridão&#10;&#10;Descrição gerada automaticamente">
            <a:extLst>
              <a:ext uri="{FF2B5EF4-FFF2-40B4-BE49-F238E27FC236}">
                <a16:creationId xmlns:a16="http://schemas.microsoft.com/office/drawing/2014/main" id="{6BA5673D-CBD1-25BB-E170-B15B33661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0143"/>
            <a:ext cx="664676" cy="827857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F51078DB-E734-F488-49A9-B0CA9D1F265A}"/>
              </a:ext>
            </a:extLst>
          </p:cNvPr>
          <p:cNvSpPr txBox="1"/>
          <p:nvPr/>
        </p:nvSpPr>
        <p:spPr>
          <a:xfrm>
            <a:off x="11389435" y="6359723"/>
            <a:ext cx="621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5</a:t>
            </a:r>
            <a:r>
              <a:rPr lang="pt-PT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de 9</a:t>
            </a:r>
            <a:endParaRPr lang="pt-P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6915B46C-D949-FC20-2185-F07F4B02019B}"/>
              </a:ext>
            </a:extLst>
          </p:cNvPr>
          <p:cNvSpPr txBox="1"/>
          <p:nvPr/>
        </p:nvSpPr>
        <p:spPr>
          <a:xfrm>
            <a:off x="2966176" y="6252001"/>
            <a:ext cx="8214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Rua de Arroios – Mobilidade e </a:t>
            </a:r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Manutenção da </a:t>
            </a:r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Acessibilidade e Segurança Pedonal da Rua de Arroios</a:t>
            </a:r>
          </a:p>
          <a:p>
            <a:pPr algn="ctr"/>
            <a:r>
              <a:rPr lang="pt-PT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No âmbito do </a:t>
            </a:r>
            <a:r>
              <a:rPr lang="pt-PT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Contrato de Delegação de Competências n.º 5/UCT/DRJF/2023 – Eixo 1 – Territórios Próximos – Espaço Público </a:t>
            </a:r>
            <a:endParaRPr lang="pt-P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2DE4D0A-8119-DE76-5D51-F25449C120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" y="2902140"/>
            <a:ext cx="11306175" cy="200739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28DD750-9EFE-7C9B-557D-48896C3190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6192" y="193487"/>
            <a:ext cx="2023244" cy="3074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674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F69E362-DB45-C56A-8B6F-90A6C446068C}"/>
              </a:ext>
            </a:extLst>
          </p:cNvPr>
          <p:cNvSpPr txBox="1"/>
          <p:nvPr/>
        </p:nvSpPr>
        <p:spPr>
          <a:xfrm>
            <a:off x="495299" y="996114"/>
            <a:ext cx="7776775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70" marR="73660" algn="just">
              <a:lnSpc>
                <a:spcPct val="150000"/>
              </a:lnSpc>
            </a:pPr>
            <a:r>
              <a:rPr lang="pt-PT" sz="3200" b="1" dirty="0">
                <a:solidFill>
                  <a:schemeClr val="accent6">
                    <a:lumMod val="75000"/>
                  </a:schemeClr>
                </a:solidFill>
                <a:latin typeface="Arial MT"/>
                <a:ea typeface="Arial MT"/>
                <a:cs typeface="Arial MT"/>
              </a:rPr>
              <a:t>A nossa proposta: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84673F8-8256-4374-017B-5C2588979C08}"/>
              </a:ext>
            </a:extLst>
          </p:cNvPr>
          <p:cNvSpPr txBox="1"/>
          <p:nvPr/>
        </p:nvSpPr>
        <p:spPr>
          <a:xfrm>
            <a:off x="83260" y="1906892"/>
            <a:ext cx="113061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74930" lvl="1" indent="-285750">
              <a:spcBef>
                <a:spcPts val="1115"/>
              </a:spcBef>
              <a:buFont typeface="Wingdings" panose="05000000000000000000" pitchFamily="2" charset="2"/>
              <a:buChar char="ü"/>
            </a:pPr>
            <a:r>
              <a:rPr lang="pt-PT" sz="2800" dirty="0">
                <a:solidFill>
                  <a:schemeClr val="accent6">
                    <a:lumMod val="75000"/>
                  </a:schemeClr>
                </a:solidFill>
                <a:latin typeface="Arial MT"/>
                <a:ea typeface="Arial MT"/>
                <a:cs typeface="Arial MT"/>
              </a:rPr>
              <a:t>Alargamento de passeios / encabeçamentos</a:t>
            </a:r>
            <a:endParaRPr lang="pt-PT" sz="2400" dirty="0">
              <a:solidFill>
                <a:schemeClr val="accent6">
                  <a:lumMod val="75000"/>
                </a:schemeClr>
              </a:solidFill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3" name="Imagem 2" descr="Uma imagem com Tipo de letra, Gráficos, texto, design gráfico&#10;&#10;Descrição gerada automaticamente">
            <a:extLst>
              <a:ext uri="{FF2B5EF4-FFF2-40B4-BE49-F238E27FC236}">
                <a16:creationId xmlns:a16="http://schemas.microsoft.com/office/drawing/2014/main" id="{C465CCDC-53E7-A849-32E1-2C3068B81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328" y="164204"/>
            <a:ext cx="3783344" cy="692497"/>
          </a:xfrm>
          <a:prstGeom prst="rect">
            <a:avLst/>
          </a:prstGeom>
        </p:spPr>
      </p:pic>
      <p:pic>
        <p:nvPicPr>
          <p:cNvPr id="5" name="Imagem 4" descr="Uma imagem com emblema, símbolo, coroa, logótipo&#10;&#10;Descrição gerada automaticamente">
            <a:extLst>
              <a:ext uri="{FF2B5EF4-FFF2-40B4-BE49-F238E27FC236}">
                <a16:creationId xmlns:a16="http://schemas.microsoft.com/office/drawing/2014/main" id="{C750B89B-588B-36B4-1CA6-21260FBAE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6107347"/>
            <a:ext cx="621590" cy="660198"/>
          </a:xfrm>
          <a:prstGeom prst="rect">
            <a:avLst/>
          </a:prstGeom>
        </p:spPr>
      </p:pic>
      <p:pic>
        <p:nvPicPr>
          <p:cNvPr id="15" name="Imagem 14" descr="Uma imagem com preto, escuridão&#10;&#10;Descrição gerada automaticamente">
            <a:extLst>
              <a:ext uri="{FF2B5EF4-FFF2-40B4-BE49-F238E27FC236}">
                <a16:creationId xmlns:a16="http://schemas.microsoft.com/office/drawing/2014/main" id="{6BA5673D-CBD1-25BB-E170-B15B33661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0143"/>
            <a:ext cx="664676" cy="827857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F51078DB-E734-F488-49A9-B0CA9D1F265A}"/>
              </a:ext>
            </a:extLst>
          </p:cNvPr>
          <p:cNvSpPr txBox="1"/>
          <p:nvPr/>
        </p:nvSpPr>
        <p:spPr>
          <a:xfrm>
            <a:off x="11389435" y="6359723"/>
            <a:ext cx="621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6</a:t>
            </a:r>
            <a:r>
              <a:rPr lang="pt-PT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de 9</a:t>
            </a:r>
            <a:endParaRPr lang="pt-P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6915B46C-D949-FC20-2185-F07F4B02019B}"/>
              </a:ext>
            </a:extLst>
          </p:cNvPr>
          <p:cNvSpPr txBox="1"/>
          <p:nvPr/>
        </p:nvSpPr>
        <p:spPr>
          <a:xfrm>
            <a:off x="2966176" y="6252001"/>
            <a:ext cx="8214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Rua de Arroios – Mobilidade e </a:t>
            </a:r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Manutenção da </a:t>
            </a:r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Acessibilidade e Segurança Pedonal da Rua de Arroios</a:t>
            </a:r>
          </a:p>
          <a:p>
            <a:pPr algn="ctr"/>
            <a:r>
              <a:rPr lang="pt-PT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No âmbito do </a:t>
            </a:r>
            <a:r>
              <a:rPr lang="pt-PT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Contrato de Delegação de Competências n.º 5/UCT/DRJF/2023 – Eixo 1 – Territórios Próximos – Espaço Público </a:t>
            </a:r>
            <a:endParaRPr lang="pt-P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A8793DB-B327-92CD-3A68-ED334BB39548}"/>
              </a:ext>
            </a:extLst>
          </p:cNvPr>
          <p:cNvSpPr txBox="1"/>
          <p:nvPr/>
        </p:nvSpPr>
        <p:spPr>
          <a:xfrm>
            <a:off x="83259" y="2518226"/>
            <a:ext cx="106160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74930" lvl="1" indent="-285750">
              <a:spcBef>
                <a:spcPts val="1115"/>
              </a:spcBef>
              <a:buFont typeface="Wingdings" panose="05000000000000000000" pitchFamily="2" charset="2"/>
              <a:buChar char="ü"/>
            </a:pPr>
            <a:r>
              <a:rPr lang="pt-PT" sz="2800" dirty="0">
                <a:solidFill>
                  <a:schemeClr val="accent6">
                    <a:lumMod val="75000"/>
                  </a:schemeClr>
                </a:solidFill>
                <a:latin typeface="Arial MT"/>
              </a:rPr>
              <a:t>Colocação de 414 Pilaretes - Rua de Arroios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AA75B249-DA39-F65C-2A30-BCA689569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082" y="3258630"/>
            <a:ext cx="11296235" cy="2771513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B6D923C7-65FB-4C44-DEE2-34E1836DE9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1433" y="190500"/>
            <a:ext cx="3349884" cy="291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9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F69E362-DB45-C56A-8B6F-90A6C446068C}"/>
              </a:ext>
            </a:extLst>
          </p:cNvPr>
          <p:cNvSpPr txBox="1"/>
          <p:nvPr/>
        </p:nvSpPr>
        <p:spPr>
          <a:xfrm>
            <a:off x="495299" y="996114"/>
            <a:ext cx="7776775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70" marR="73660" algn="just">
              <a:lnSpc>
                <a:spcPct val="150000"/>
              </a:lnSpc>
            </a:pPr>
            <a:r>
              <a:rPr lang="pt-PT" sz="3200" b="1" dirty="0">
                <a:solidFill>
                  <a:schemeClr val="accent6">
                    <a:lumMod val="75000"/>
                  </a:schemeClr>
                </a:solidFill>
                <a:latin typeface="Arial MT"/>
                <a:ea typeface="Arial MT"/>
                <a:cs typeface="Arial MT"/>
              </a:rPr>
              <a:t>A nossa proposta: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84673F8-8256-4374-017B-5C2588979C08}"/>
              </a:ext>
            </a:extLst>
          </p:cNvPr>
          <p:cNvSpPr txBox="1"/>
          <p:nvPr/>
        </p:nvSpPr>
        <p:spPr>
          <a:xfrm>
            <a:off x="83260" y="1906892"/>
            <a:ext cx="113061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74930" lvl="1" indent="-285750">
              <a:spcBef>
                <a:spcPts val="1115"/>
              </a:spcBef>
              <a:buFont typeface="Wingdings" panose="05000000000000000000" pitchFamily="2" charset="2"/>
              <a:buChar char="ü"/>
            </a:pPr>
            <a:r>
              <a:rPr lang="pt-PT" sz="2800" dirty="0">
                <a:solidFill>
                  <a:schemeClr val="accent6">
                    <a:lumMod val="75000"/>
                  </a:schemeClr>
                </a:solidFill>
                <a:latin typeface="Arial MT"/>
                <a:ea typeface="Arial MT"/>
                <a:cs typeface="Arial MT"/>
              </a:rPr>
              <a:t>Sobrelevação de zonas de travessia com a introdução de piso tátil </a:t>
            </a:r>
            <a:endParaRPr lang="pt-PT" sz="2400" dirty="0">
              <a:solidFill>
                <a:schemeClr val="accent6">
                  <a:lumMod val="75000"/>
                </a:schemeClr>
              </a:solidFill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3" name="Imagem 2" descr="Uma imagem com Tipo de letra, Gráficos, texto, design gráfico&#10;&#10;Descrição gerada automaticamente">
            <a:extLst>
              <a:ext uri="{FF2B5EF4-FFF2-40B4-BE49-F238E27FC236}">
                <a16:creationId xmlns:a16="http://schemas.microsoft.com/office/drawing/2014/main" id="{C465CCDC-53E7-A849-32E1-2C3068B81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328" y="164204"/>
            <a:ext cx="3783344" cy="692497"/>
          </a:xfrm>
          <a:prstGeom prst="rect">
            <a:avLst/>
          </a:prstGeom>
        </p:spPr>
      </p:pic>
      <p:pic>
        <p:nvPicPr>
          <p:cNvPr id="5" name="Imagem 4" descr="Uma imagem com emblema, símbolo, coroa, logótipo&#10;&#10;Descrição gerada automaticamente">
            <a:extLst>
              <a:ext uri="{FF2B5EF4-FFF2-40B4-BE49-F238E27FC236}">
                <a16:creationId xmlns:a16="http://schemas.microsoft.com/office/drawing/2014/main" id="{C750B89B-588B-36B4-1CA6-21260FBAE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6107347"/>
            <a:ext cx="621590" cy="660198"/>
          </a:xfrm>
          <a:prstGeom prst="rect">
            <a:avLst/>
          </a:prstGeom>
        </p:spPr>
      </p:pic>
      <p:pic>
        <p:nvPicPr>
          <p:cNvPr id="15" name="Imagem 14" descr="Uma imagem com preto, escuridão&#10;&#10;Descrição gerada automaticamente">
            <a:extLst>
              <a:ext uri="{FF2B5EF4-FFF2-40B4-BE49-F238E27FC236}">
                <a16:creationId xmlns:a16="http://schemas.microsoft.com/office/drawing/2014/main" id="{6BA5673D-CBD1-25BB-E170-B15B33661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0143"/>
            <a:ext cx="664676" cy="827857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F51078DB-E734-F488-49A9-B0CA9D1F265A}"/>
              </a:ext>
            </a:extLst>
          </p:cNvPr>
          <p:cNvSpPr txBox="1"/>
          <p:nvPr/>
        </p:nvSpPr>
        <p:spPr>
          <a:xfrm>
            <a:off x="11389435" y="6359723"/>
            <a:ext cx="621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7</a:t>
            </a:r>
            <a:r>
              <a:rPr lang="pt-PT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de 9</a:t>
            </a:r>
            <a:endParaRPr lang="pt-P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6915B46C-D949-FC20-2185-F07F4B02019B}"/>
              </a:ext>
            </a:extLst>
          </p:cNvPr>
          <p:cNvSpPr txBox="1"/>
          <p:nvPr/>
        </p:nvSpPr>
        <p:spPr>
          <a:xfrm>
            <a:off x="2966176" y="6252001"/>
            <a:ext cx="8214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Rua de Arroios – Mobilidade e </a:t>
            </a:r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Manutenção da </a:t>
            </a:r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Acessibilidade e Segurança Pedonal da Rua de Arroios</a:t>
            </a:r>
          </a:p>
          <a:p>
            <a:pPr algn="ctr"/>
            <a:r>
              <a:rPr lang="pt-PT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No âmbito do </a:t>
            </a:r>
            <a:r>
              <a:rPr lang="pt-PT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Contrato de Delegação de Competências n.º 5/UCT/DRJF/2023 – Eixo 1 – Territórios Próximos – Espaço Público </a:t>
            </a:r>
            <a:endParaRPr lang="pt-P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A0D8A7F-64B4-1368-D68D-8E1B24E33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690" y="2833299"/>
            <a:ext cx="7222620" cy="322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F69E362-DB45-C56A-8B6F-90A6C446068C}"/>
              </a:ext>
            </a:extLst>
          </p:cNvPr>
          <p:cNvSpPr txBox="1"/>
          <p:nvPr/>
        </p:nvSpPr>
        <p:spPr>
          <a:xfrm>
            <a:off x="495299" y="996114"/>
            <a:ext cx="7776775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70" marR="73660" algn="just">
              <a:lnSpc>
                <a:spcPct val="150000"/>
              </a:lnSpc>
            </a:pPr>
            <a:r>
              <a:rPr lang="pt-PT" sz="3200" b="1" dirty="0">
                <a:solidFill>
                  <a:schemeClr val="accent6">
                    <a:lumMod val="75000"/>
                  </a:schemeClr>
                </a:solidFill>
                <a:latin typeface="Arial MT"/>
                <a:ea typeface="Arial MT"/>
                <a:cs typeface="Arial MT"/>
              </a:rPr>
              <a:t>A nossa proposta: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84673F8-8256-4374-017B-5C2588979C08}"/>
              </a:ext>
            </a:extLst>
          </p:cNvPr>
          <p:cNvSpPr txBox="1"/>
          <p:nvPr/>
        </p:nvSpPr>
        <p:spPr>
          <a:xfrm>
            <a:off x="83260" y="1906892"/>
            <a:ext cx="113061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74930" lvl="1" indent="-285750">
              <a:spcBef>
                <a:spcPts val="1115"/>
              </a:spcBef>
              <a:buFont typeface="Wingdings" panose="05000000000000000000" pitchFamily="2" charset="2"/>
              <a:buChar char="ü"/>
            </a:pPr>
            <a:r>
              <a:rPr lang="pt-PT" sz="2800" dirty="0">
                <a:solidFill>
                  <a:schemeClr val="accent6">
                    <a:lumMod val="75000"/>
                  </a:schemeClr>
                </a:solidFill>
                <a:latin typeface="Arial MT"/>
                <a:ea typeface="Arial MT"/>
                <a:cs typeface="Arial MT"/>
              </a:rPr>
              <a:t>Introdução de Mobiliário Urbano</a:t>
            </a:r>
            <a:endParaRPr lang="pt-PT" sz="2400" dirty="0">
              <a:solidFill>
                <a:schemeClr val="accent6">
                  <a:lumMod val="75000"/>
                </a:schemeClr>
              </a:solidFill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3" name="Imagem 2" descr="Uma imagem com Tipo de letra, Gráficos, texto, design gráfico&#10;&#10;Descrição gerada automaticamente">
            <a:extLst>
              <a:ext uri="{FF2B5EF4-FFF2-40B4-BE49-F238E27FC236}">
                <a16:creationId xmlns:a16="http://schemas.microsoft.com/office/drawing/2014/main" id="{C465CCDC-53E7-A849-32E1-2C3068B81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328" y="164204"/>
            <a:ext cx="3783344" cy="692497"/>
          </a:xfrm>
          <a:prstGeom prst="rect">
            <a:avLst/>
          </a:prstGeom>
        </p:spPr>
      </p:pic>
      <p:pic>
        <p:nvPicPr>
          <p:cNvPr id="5" name="Imagem 4" descr="Uma imagem com emblema, símbolo, coroa, logótipo&#10;&#10;Descrição gerada automaticamente">
            <a:extLst>
              <a:ext uri="{FF2B5EF4-FFF2-40B4-BE49-F238E27FC236}">
                <a16:creationId xmlns:a16="http://schemas.microsoft.com/office/drawing/2014/main" id="{C750B89B-588B-36B4-1CA6-21260FBAE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6107347"/>
            <a:ext cx="621590" cy="660198"/>
          </a:xfrm>
          <a:prstGeom prst="rect">
            <a:avLst/>
          </a:prstGeom>
        </p:spPr>
      </p:pic>
      <p:pic>
        <p:nvPicPr>
          <p:cNvPr id="15" name="Imagem 14" descr="Uma imagem com preto, escuridão&#10;&#10;Descrição gerada automaticamente">
            <a:extLst>
              <a:ext uri="{FF2B5EF4-FFF2-40B4-BE49-F238E27FC236}">
                <a16:creationId xmlns:a16="http://schemas.microsoft.com/office/drawing/2014/main" id="{6BA5673D-CBD1-25BB-E170-B15B33661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0143"/>
            <a:ext cx="664676" cy="827857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F51078DB-E734-F488-49A9-B0CA9D1F265A}"/>
              </a:ext>
            </a:extLst>
          </p:cNvPr>
          <p:cNvSpPr txBox="1"/>
          <p:nvPr/>
        </p:nvSpPr>
        <p:spPr>
          <a:xfrm>
            <a:off x="11389435" y="6359723"/>
            <a:ext cx="621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8</a:t>
            </a:r>
            <a:r>
              <a:rPr lang="pt-PT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de 9</a:t>
            </a:r>
            <a:endParaRPr lang="pt-P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6915B46C-D949-FC20-2185-F07F4B02019B}"/>
              </a:ext>
            </a:extLst>
          </p:cNvPr>
          <p:cNvSpPr txBox="1"/>
          <p:nvPr/>
        </p:nvSpPr>
        <p:spPr>
          <a:xfrm>
            <a:off x="2966176" y="6252001"/>
            <a:ext cx="8214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Rua de Arroios – Mobilidade e </a:t>
            </a:r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Manutenção da </a:t>
            </a:r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Acessibilidade e Segurança Pedonal da Rua de Arroios</a:t>
            </a:r>
          </a:p>
          <a:p>
            <a:pPr algn="ctr"/>
            <a:r>
              <a:rPr lang="pt-PT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No âmbito do </a:t>
            </a:r>
            <a:r>
              <a:rPr lang="pt-PT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Contrato de Delegação de Competências n.º 5/UCT/DRJF/2023 – Eixo 1 – Territórios Próximos – Espaço Público </a:t>
            </a:r>
            <a:endParaRPr lang="pt-P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35C8781-79D1-0694-5BED-597BE35DAC78}"/>
              </a:ext>
            </a:extLst>
          </p:cNvPr>
          <p:cNvSpPr txBox="1"/>
          <p:nvPr/>
        </p:nvSpPr>
        <p:spPr>
          <a:xfrm>
            <a:off x="495299" y="2582979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74930" lvl="1" indent="-285750">
              <a:spcBef>
                <a:spcPts val="1115"/>
              </a:spcBef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chemeClr val="accent6">
                    <a:lumMod val="75000"/>
                  </a:schemeClr>
                </a:solidFill>
                <a:latin typeface="Arial MT"/>
                <a:ea typeface="Arial MT"/>
                <a:cs typeface="Arial MT"/>
              </a:rPr>
              <a:t>Papeleira – 26 Un</a:t>
            </a:r>
            <a:endParaRPr lang="pt-PT" sz="1600" dirty="0">
              <a:solidFill>
                <a:schemeClr val="accent6">
                  <a:lumMod val="75000"/>
                </a:schemeClr>
              </a:solidFill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0E915BF-EFCD-C55C-6F2B-F2C82B848F20}"/>
              </a:ext>
            </a:extLst>
          </p:cNvPr>
          <p:cNvSpPr txBox="1"/>
          <p:nvPr/>
        </p:nvSpPr>
        <p:spPr>
          <a:xfrm>
            <a:off x="495299" y="2981885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74930" lvl="1" indent="-285750">
              <a:spcBef>
                <a:spcPts val="1115"/>
              </a:spcBef>
              <a:buFont typeface="Wingdings" panose="05000000000000000000" pitchFamily="2" charset="2"/>
              <a:buChar char="ü"/>
            </a:pPr>
            <a:r>
              <a:rPr lang="pt-PT" dirty="0">
                <a:solidFill>
                  <a:schemeClr val="accent6">
                    <a:lumMod val="75000"/>
                  </a:schemeClr>
                </a:solidFill>
                <a:effectLst/>
                <a:latin typeface="Arial MT"/>
                <a:ea typeface="Arial MT"/>
                <a:cs typeface="Arial MT"/>
              </a:rPr>
              <a:t>Floreira – 4 Un</a:t>
            </a:r>
            <a:endParaRPr lang="pt-PT" sz="1600" dirty="0">
              <a:solidFill>
                <a:schemeClr val="accent6">
                  <a:lumMod val="75000"/>
                </a:schemeClr>
              </a:solidFill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133A480-711A-9049-E698-C5C45883871D}"/>
              </a:ext>
            </a:extLst>
          </p:cNvPr>
          <p:cNvSpPr txBox="1"/>
          <p:nvPr/>
        </p:nvSpPr>
        <p:spPr>
          <a:xfrm>
            <a:off x="495299" y="3350961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74930" lvl="1" indent="-285750">
              <a:spcBef>
                <a:spcPts val="1115"/>
              </a:spcBef>
              <a:buFont typeface="Wingdings" panose="05000000000000000000" pitchFamily="2" charset="2"/>
              <a:buChar char="ü"/>
            </a:pPr>
            <a:r>
              <a:rPr lang="pt-PT" dirty="0">
                <a:solidFill>
                  <a:schemeClr val="accent6">
                    <a:lumMod val="75000"/>
                  </a:schemeClr>
                </a:solidFill>
                <a:effectLst/>
                <a:latin typeface="Arial MT"/>
                <a:ea typeface="Arial MT"/>
                <a:cs typeface="Arial MT"/>
              </a:rPr>
              <a:t>Pilaretes – 414 </a:t>
            </a:r>
            <a:r>
              <a:rPr lang="pt-PT" dirty="0">
                <a:solidFill>
                  <a:schemeClr val="accent6">
                    <a:lumMod val="75000"/>
                  </a:schemeClr>
                </a:solidFill>
                <a:latin typeface="Arial MT"/>
                <a:ea typeface="Arial MT"/>
                <a:cs typeface="Arial MT"/>
              </a:rPr>
              <a:t>Un</a:t>
            </a:r>
            <a:endParaRPr lang="pt-PT" sz="1600" dirty="0">
              <a:solidFill>
                <a:schemeClr val="accent6">
                  <a:lumMod val="75000"/>
                </a:schemeClr>
              </a:solidFill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817B931-50BB-40D6-908B-9ABE83D5C691}"/>
              </a:ext>
            </a:extLst>
          </p:cNvPr>
          <p:cNvSpPr txBox="1"/>
          <p:nvPr/>
        </p:nvSpPr>
        <p:spPr>
          <a:xfrm>
            <a:off x="495299" y="3720037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74930" lvl="1" indent="-285750">
              <a:spcBef>
                <a:spcPts val="1115"/>
              </a:spcBef>
              <a:buFont typeface="Wingdings" panose="05000000000000000000" pitchFamily="2" charset="2"/>
              <a:buChar char="ü"/>
            </a:pPr>
            <a:r>
              <a:rPr lang="pt-PT" dirty="0">
                <a:solidFill>
                  <a:schemeClr val="accent6">
                    <a:lumMod val="75000"/>
                  </a:schemeClr>
                </a:solidFill>
                <a:effectLst/>
                <a:latin typeface="Arial MT"/>
                <a:ea typeface="Arial MT"/>
                <a:cs typeface="Arial MT"/>
              </a:rPr>
              <a:t>Estruturas de ferro para caldeiras – 37 Un</a:t>
            </a:r>
            <a:endParaRPr lang="pt-PT" sz="1600" dirty="0">
              <a:solidFill>
                <a:schemeClr val="accent6">
                  <a:lumMod val="75000"/>
                </a:schemeClr>
              </a:solidFill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EE5F0610-C828-5DDE-8CF3-965AD24E62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683" y="409509"/>
            <a:ext cx="2615507" cy="141878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7A9BAA70-DDEC-E836-81F2-94D4FA2A3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4683" y="2014941"/>
            <a:ext cx="2615507" cy="1868715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C6DB5EB8-536B-698B-465C-AC34F83D5A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6674" y="4070302"/>
            <a:ext cx="2615507" cy="2037046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1F7C1961-B0D4-2F64-E1C6-8DF4DF7DAC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6741" y="4070301"/>
            <a:ext cx="2933062" cy="204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3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F7BA11A0-A1CB-4659-026F-C81BC0E75CF0}"/>
              </a:ext>
            </a:extLst>
          </p:cNvPr>
          <p:cNvSpPr txBox="1"/>
          <p:nvPr/>
        </p:nvSpPr>
        <p:spPr>
          <a:xfrm>
            <a:off x="2452990" y="2274838"/>
            <a:ext cx="72860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4930" lvl="0" algn="ctr">
              <a:spcAft>
                <a:spcPts val="0"/>
              </a:spcAft>
            </a:pPr>
            <a:r>
              <a:rPr lang="pt-PT" sz="7200" b="1" dirty="0">
                <a:solidFill>
                  <a:srgbClr val="0070C0"/>
                </a:solidFill>
                <a:latin typeface="Arial MT"/>
                <a:ea typeface="Arial MT"/>
                <a:cs typeface="Arial MT"/>
              </a:rPr>
              <a:t>Obrigado</a:t>
            </a:r>
          </a:p>
        </p:txBody>
      </p:sp>
      <p:pic>
        <p:nvPicPr>
          <p:cNvPr id="10" name="Imagem 9" descr="Uma imagem com Tipo de letra, Gráficos, texto, design gráfico&#10;&#10;Descrição gerada automaticamente">
            <a:extLst>
              <a:ext uri="{FF2B5EF4-FFF2-40B4-BE49-F238E27FC236}">
                <a16:creationId xmlns:a16="http://schemas.microsoft.com/office/drawing/2014/main" id="{646E98C2-56BB-D16C-D770-30A7356C5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328" y="164204"/>
            <a:ext cx="3783344" cy="692497"/>
          </a:xfrm>
          <a:prstGeom prst="rect">
            <a:avLst/>
          </a:prstGeom>
        </p:spPr>
      </p:pic>
      <p:pic>
        <p:nvPicPr>
          <p:cNvPr id="11" name="Imagem 10" descr="Uma imagem com emblema, símbolo, coroa, logótipo&#10;&#10;Descrição gerada automaticamente">
            <a:extLst>
              <a:ext uri="{FF2B5EF4-FFF2-40B4-BE49-F238E27FC236}">
                <a16:creationId xmlns:a16="http://schemas.microsoft.com/office/drawing/2014/main" id="{7C38D312-ABC9-32C7-77AC-AD216BDA0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6107347"/>
            <a:ext cx="621590" cy="660198"/>
          </a:xfrm>
          <a:prstGeom prst="rect">
            <a:avLst/>
          </a:prstGeom>
        </p:spPr>
      </p:pic>
      <p:pic>
        <p:nvPicPr>
          <p:cNvPr id="12" name="Imagem 11" descr="Uma imagem com preto, escuridão&#10;&#10;Descrição gerada automaticamente">
            <a:extLst>
              <a:ext uri="{FF2B5EF4-FFF2-40B4-BE49-F238E27FC236}">
                <a16:creationId xmlns:a16="http://schemas.microsoft.com/office/drawing/2014/main" id="{993644E8-5D66-0EC4-9E15-FCAAFB02E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0143"/>
            <a:ext cx="664676" cy="827857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2711BFF7-ACC6-5530-D94C-DC97D5FE089E}"/>
              </a:ext>
            </a:extLst>
          </p:cNvPr>
          <p:cNvSpPr txBox="1"/>
          <p:nvPr/>
        </p:nvSpPr>
        <p:spPr>
          <a:xfrm>
            <a:off x="11389435" y="6359723"/>
            <a:ext cx="621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9</a:t>
            </a:r>
            <a:r>
              <a:rPr lang="pt-PT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de 9</a:t>
            </a:r>
            <a:endParaRPr lang="pt-P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32B7D3A-7EF9-248A-8DB1-CD70FCF944FB}"/>
              </a:ext>
            </a:extLst>
          </p:cNvPr>
          <p:cNvSpPr txBox="1"/>
          <p:nvPr/>
        </p:nvSpPr>
        <p:spPr>
          <a:xfrm>
            <a:off x="2966176" y="6252001"/>
            <a:ext cx="8214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Rua de Arroios – Mobilidade e </a:t>
            </a:r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Manutenção da </a:t>
            </a:r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Acessibilidade e Segurança Pedonal da Rua de Arroios</a:t>
            </a:r>
          </a:p>
          <a:p>
            <a:pPr algn="ctr"/>
            <a:r>
              <a:rPr lang="pt-PT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No âmbito do </a:t>
            </a:r>
            <a:r>
              <a:rPr lang="pt-PT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Contrato de Delegação de Competências n.º 5/UCT/DRJF/2023 – Eixo 1 – Territórios Próximos – Espaço Público </a:t>
            </a:r>
            <a:endParaRPr lang="pt-P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5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ff0ca1b-b764-43a0-8387-f03cf276adb7">
      <Terms xmlns="http://schemas.microsoft.com/office/infopath/2007/PartnerControls"/>
    </lcf76f155ced4ddcb4097134ff3c332f>
    <TaxCatchAll xmlns="396c0e37-ee3f-41a0-82f8-da486c71cb4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76FAB059920B47830166992C609915" ma:contentTypeVersion="15" ma:contentTypeDescription="Create a new document." ma:contentTypeScope="" ma:versionID="3baccc008317f9f4467dbe368da466b3">
  <xsd:schema xmlns:xsd="http://www.w3.org/2001/XMLSchema" xmlns:xs="http://www.w3.org/2001/XMLSchema" xmlns:p="http://schemas.microsoft.com/office/2006/metadata/properties" xmlns:ns2="1ff0ca1b-b764-43a0-8387-f03cf276adb7" xmlns:ns3="396c0e37-ee3f-41a0-82f8-da486c71cb44" targetNamespace="http://schemas.microsoft.com/office/2006/metadata/properties" ma:root="true" ma:fieldsID="68a0858d040df79dbc868e686660453a" ns2:_="" ns3:_="">
    <xsd:import namespace="1ff0ca1b-b764-43a0-8387-f03cf276adb7"/>
    <xsd:import namespace="396c0e37-ee3f-41a0-82f8-da486c71cb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f0ca1b-b764-43a0-8387-f03cf276ad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3cb87865-5b9c-4544-ac2c-5c38d68b6d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6c0e37-ee3f-41a0-82f8-da486c71cb4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c1ef636-ea61-4fc7-937e-97f54c6212e9}" ma:internalName="TaxCatchAll" ma:showField="CatchAllData" ma:web="396c0e37-ee3f-41a0-82f8-da486c71cb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99B34E-235A-4E7A-81FB-29DD215A8887}">
  <ds:schemaRefs>
    <ds:schemaRef ds:uri="http://schemas.microsoft.com/office/2006/metadata/properties"/>
    <ds:schemaRef ds:uri="http://schemas.microsoft.com/office/infopath/2007/PartnerControls"/>
    <ds:schemaRef ds:uri="1ff0ca1b-b764-43a0-8387-f03cf276adb7"/>
    <ds:schemaRef ds:uri="396c0e37-ee3f-41a0-82f8-da486c71cb44"/>
  </ds:schemaRefs>
</ds:datastoreItem>
</file>

<file path=customXml/itemProps2.xml><?xml version="1.0" encoding="utf-8"?>
<ds:datastoreItem xmlns:ds="http://schemas.openxmlformats.org/officeDocument/2006/customXml" ds:itemID="{E76F3E27-C92D-4148-B68C-B48818689B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FDD8C2-7940-4AD5-835D-BDEF38A2D5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f0ca1b-b764-43a0-8387-f03cf276adb7"/>
    <ds:schemaRef ds:uri="396c0e37-ee3f-41a0-82f8-da486c71cb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15641</TotalTime>
  <Words>496</Words>
  <Application>Microsoft Office PowerPoint</Application>
  <PresentationFormat>Ecrã Panorâmico</PresentationFormat>
  <Paragraphs>50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6" baseType="lpstr">
      <vt:lpstr>Arial</vt:lpstr>
      <vt:lpstr>Arial MT</vt:lpstr>
      <vt:lpstr>Arial Narrow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Simões</dc:creator>
  <cp:lastModifiedBy>Diogo Lopes</cp:lastModifiedBy>
  <cp:revision>16</cp:revision>
  <dcterms:created xsi:type="dcterms:W3CDTF">2024-02-22T15:49:46Z</dcterms:created>
  <dcterms:modified xsi:type="dcterms:W3CDTF">2024-09-12T15:56:17Z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0x010100BA76FAB059920B47830166992C609915</vt:lpwstr>
  </property>
</Properties>
</file>